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D91A-9742-45CA-BDD0-BC7996476BCA}" type="datetimeFigureOut">
              <a:rPr lang="ru-RU" smtClean="0"/>
              <a:t>21.11.13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90E7-C490-4A42-BD3D-C7F36C4007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85736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Comic Sans MS" pitchFamily="66" charset="0"/>
              </a:rPr>
              <a:t>Моя квартира </a:t>
            </a:r>
            <a:endParaRPr lang="ru-RU" sz="7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t-backgrounds-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12087"/>
            <a:ext cx="2357454" cy="2245475"/>
          </a:xfrm>
          <a:prstGeom prst="rect">
            <a:avLst/>
          </a:prstGeom>
        </p:spPr>
      </p:pic>
      <p:pic>
        <p:nvPicPr>
          <p:cNvPr id="8" name="Рисунок 7" descr="492619.jpg"/>
          <p:cNvPicPr>
            <a:picLocks noChangeAspect="1"/>
          </p:cNvPicPr>
          <p:nvPr/>
        </p:nvPicPr>
        <p:blipFill>
          <a:blip r:embed="rId4"/>
          <a:srcRect l="2427" r="2912" b="16545"/>
          <a:stretch>
            <a:fillRect/>
          </a:stretch>
        </p:blipFill>
        <p:spPr>
          <a:xfrm>
            <a:off x="3143240" y="1142984"/>
            <a:ext cx="2786082" cy="2214578"/>
          </a:xfrm>
          <a:prstGeom prst="rect">
            <a:avLst/>
          </a:prstGeom>
        </p:spPr>
      </p:pic>
      <p:pic>
        <p:nvPicPr>
          <p:cNvPr id="9" name="Рисунок 8" descr="resize.ph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71876"/>
            <a:ext cx="3952902" cy="2964677"/>
          </a:xfrm>
          <a:prstGeom prst="rect">
            <a:avLst/>
          </a:prstGeom>
        </p:spPr>
      </p:pic>
      <p:pic>
        <p:nvPicPr>
          <p:cNvPr id="10" name="Рисунок 9" descr="Медведь проснулс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571876"/>
            <a:ext cx="3558735" cy="3004952"/>
          </a:xfrm>
          <a:prstGeom prst="rect">
            <a:avLst/>
          </a:prstGeom>
        </p:spPr>
      </p:pic>
      <p:pic>
        <p:nvPicPr>
          <p:cNvPr id="13" name="Рисунок 12" descr="1324053687_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477326"/>
            <a:ext cx="2598957" cy="1808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414" y="14285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Жилище животных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2358275_12_beauty_wal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84" y="1214422"/>
            <a:ext cx="8381419" cy="5238387"/>
          </a:xfrm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Жилище людей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в разре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5436"/>
            <a:ext cx="8349042" cy="5211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Квартира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izer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01277"/>
            <a:ext cx="7500990" cy="5547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Кухня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69.jpg"/>
          <p:cNvPicPr>
            <a:picLocks noChangeAspect="1"/>
          </p:cNvPicPr>
          <p:nvPr/>
        </p:nvPicPr>
        <p:blipFill>
          <a:blip r:embed="rId2"/>
          <a:srcRect l="3151" t="13307" r="11481" b="26614"/>
          <a:stretch>
            <a:fillRect/>
          </a:stretch>
        </p:blipFill>
        <p:spPr>
          <a:xfrm>
            <a:off x="1857356" y="1142984"/>
            <a:ext cx="5286412" cy="5053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Детская комната и спальня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98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33482"/>
            <a:ext cx="6858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Ванна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35729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00076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 </a:t>
            </a:r>
            <a:r>
              <a:rPr lang="ru-RU" dirty="0" err="1" smtClean="0"/>
              <a:t>Проноза</a:t>
            </a:r>
            <a:r>
              <a:rPr lang="ru-RU" dirty="0" smtClean="0"/>
              <a:t> Н.М. воспитатель ГБДОУ №114 Адмиралтейского района Санкт- Петербург 2013г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2013-11-21T19:17:47Z</dcterms:created>
  <dcterms:modified xsi:type="dcterms:W3CDTF">2013-11-21T19:47:16Z</dcterms:modified>
</cp:coreProperties>
</file>