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76" r:id="rId6"/>
    <p:sldId id="277" r:id="rId7"/>
    <p:sldId id="281" r:id="rId8"/>
    <p:sldId id="280" r:id="rId9"/>
    <p:sldId id="287" r:id="rId10"/>
    <p:sldId id="288" r:id="rId11"/>
    <p:sldId id="285" r:id="rId12"/>
    <p:sldId id="284" r:id="rId13"/>
    <p:sldId id="283" r:id="rId14"/>
    <p:sldId id="279" r:id="rId15"/>
    <p:sldId id="27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705"/>
    <a:srgbClr val="00FF00"/>
    <a:srgbClr val="800000"/>
    <a:srgbClr val="3399FF"/>
    <a:srgbClr val="33CCFF"/>
    <a:srgbClr val="FFCC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 varScale="1">
        <p:scale>
          <a:sx n="68" d="100"/>
          <a:sy n="68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59A6E-706E-4EB2-B714-8B7530B36509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BF4D2-9581-4FB4-87AB-AEB46559D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35D7C-E92F-4E26-A832-F7F448E1A799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D50A9-4941-47C9-9297-0FFBA80B9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DE1C6-77F2-476A-9B66-F28D2E1E677E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17338-0181-4CEB-8B7C-DB1202C04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7C600-0611-41F8-B854-21603B328E34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F86D7-5B7D-41BE-873B-D0F78D198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A58E7-7779-4183-84D0-D41EB589B3F0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B30CE-9AD4-47A2-8A40-0CFFFC088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C104A-5A39-4652-8B83-AE0B32F4A61A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78289-867F-4B5C-B5CF-45142A0F1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76858-1C9B-4E45-8CED-FF24BB686075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51D7-DB25-4894-9FED-472295219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BE1E-2E31-4BEF-871A-215F898D7B7E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2AA47-40A0-4FC3-A2B1-6755261C7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89F4-D29D-4FE2-95EA-FC3EDE901C6C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D0245-BA75-43FE-A522-AFE671A08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13B1A-E28B-445B-B86E-C44A4F210A16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768F8-26BD-4080-A159-0FBCEF2B3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B51DA-2BDC-46D2-B1A7-E544EE2E3BF2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84AD3-1FDA-426B-9648-A19113892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024064-205D-45B6-8408-422BC9266A49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6866FC-ACA9-43BD-A1D7-D2F2BB28A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19" r:id="rId2"/>
    <p:sldLayoutId id="2147484028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9" r:id="rId9"/>
    <p:sldLayoutId id="2147484025" r:id="rId10"/>
    <p:sldLayoutId id="21474840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34a8f566a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48c30075f83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42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1116013" y="188913"/>
            <a:ext cx="5786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Муниципальное  казенное дошкольное образовательное учреждение детский сад № 3 комбинированного вида г.о.Первоуральск</a:t>
            </a:r>
          </a:p>
        </p:txBody>
      </p:sp>
      <p:sp>
        <p:nvSpPr>
          <p:cNvPr id="5125" name="TextBox 10"/>
          <p:cNvSpPr txBox="1">
            <a:spLocks noChangeArrowheads="1"/>
          </p:cNvSpPr>
          <p:nvPr/>
        </p:nvSpPr>
        <p:spPr bwMode="auto">
          <a:xfrm>
            <a:off x="1042988" y="620713"/>
            <a:ext cx="54737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Детско – родительский проект</a:t>
            </a:r>
          </a:p>
          <a:p>
            <a:pPr algn="ctr"/>
            <a:r>
              <a:rPr lang="ru-RU" sz="3600" b="1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  <a:t>«Улица на которой я живу»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19250" y="5805488"/>
            <a:ext cx="5761038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800000"/>
                </a:solidFill>
                <a:latin typeface="Monotype Corsiva" pitchFamily="66" charset="0"/>
              </a:rPr>
              <a:t>Составители: Попова Галина Алексеевна</a:t>
            </a:r>
          </a:p>
          <a:p>
            <a:pPr algn="ctr">
              <a:defRPr/>
            </a:pPr>
            <a:r>
              <a:rPr lang="ru-RU" b="1" dirty="0" err="1">
                <a:solidFill>
                  <a:srgbClr val="800000"/>
                </a:solidFill>
                <a:latin typeface="Monotype Corsiva" pitchFamily="66" charset="0"/>
              </a:rPr>
              <a:t>Набиуллин</a:t>
            </a:r>
            <a:r>
              <a:rPr lang="ru-RU" b="1" dirty="0">
                <a:solidFill>
                  <a:srgbClr val="800000"/>
                </a:solidFill>
                <a:latin typeface="Monotype Corsiva" pitchFamily="66" charset="0"/>
              </a:rPr>
              <a:t>  Арсений</a:t>
            </a:r>
          </a:p>
          <a:p>
            <a:pPr algn="ctr">
              <a:defRPr/>
            </a:pPr>
            <a:r>
              <a:rPr lang="ru-RU" b="1" dirty="0">
                <a:solidFill>
                  <a:srgbClr val="800000"/>
                </a:solidFill>
                <a:latin typeface="Monotype Corsiva" pitchFamily="66" charset="0"/>
              </a:rPr>
              <a:t>Руководитель проекта  Макарова О.В.</a:t>
            </a:r>
          </a:p>
        </p:txBody>
      </p:sp>
      <p:pic>
        <p:nvPicPr>
          <p:cNvPr id="5129" name="Рисунок 12" descr="DSCN004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150" y="1844675"/>
            <a:ext cx="4860925" cy="36449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434a8f566a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4947457" cy="328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651500" y="333375"/>
            <a:ext cx="3313113" cy="2016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На нашей улице живет много людей и взрослых и детей поэтому   на ней </a:t>
            </a: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много  образовательных учреждений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429000"/>
            <a:ext cx="2520975" cy="2160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Три детских сада:</a:t>
            </a: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№ </a:t>
            </a:r>
            <a:r>
              <a:rPr lang="ru-RU" sz="2000" dirty="0" smtClean="0">
                <a:solidFill>
                  <a:srgbClr val="002060"/>
                </a:solidFill>
              </a:rPr>
              <a:t>1, № 12, №14</a:t>
            </a: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ш</a:t>
            </a:r>
            <a:r>
              <a:rPr lang="ru-RU" sz="2000" dirty="0" smtClean="0">
                <a:solidFill>
                  <a:srgbClr val="002060"/>
                </a:solidFill>
              </a:rPr>
              <a:t>кола № 6</a:t>
            </a: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м</a:t>
            </a:r>
            <a:r>
              <a:rPr lang="ru-RU" sz="2000" dirty="0" smtClean="0">
                <a:solidFill>
                  <a:srgbClr val="002060"/>
                </a:solidFill>
              </a:rPr>
              <a:t>еталлургический техникум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2420888"/>
            <a:ext cx="509291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06380" y="4221088"/>
            <a:ext cx="4737620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434a8f566a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8313" y="549275"/>
            <a:ext cx="8135937" cy="237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 t="17119"/>
          <a:stretch>
            <a:fillRect/>
          </a:stretch>
        </p:blipFill>
        <p:spPr bwMode="auto">
          <a:xfrm rot="-755132">
            <a:off x="419100" y="1320800"/>
            <a:ext cx="433705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713" y="4868863"/>
            <a:ext cx="5472112" cy="1439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На  проспекте Космонавтов есть где отдохнуть:</a:t>
            </a: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Бар "</a:t>
            </a:r>
            <a:r>
              <a:rPr lang="ru-RU" sz="2000" dirty="0" err="1">
                <a:solidFill>
                  <a:srgbClr val="002060"/>
                </a:solidFill>
              </a:rPr>
              <a:t>Са</a:t>
            </a:r>
            <a:r>
              <a:rPr lang="en-US" sz="2000" dirty="0">
                <a:solidFill>
                  <a:srgbClr val="002060"/>
                </a:solidFill>
              </a:rPr>
              <a:t>t</a:t>
            </a:r>
            <a:r>
              <a:rPr lang="ru-RU" sz="2000" dirty="0">
                <a:solidFill>
                  <a:srgbClr val="002060"/>
                </a:solidFill>
              </a:rPr>
              <a:t>»</a:t>
            </a: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Кондитерская</a:t>
            </a:r>
          </a:p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2892">
            <a:off x="4702175" y="1057275"/>
            <a:ext cx="4219575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434a8f566a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971550" y="3933825"/>
            <a:ext cx="4537075" cy="2663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</a:rPr>
              <a:t>О своей улице  любимой</a:t>
            </a: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</a:rPr>
              <a:t>Ещё могу я много рассказать,</a:t>
            </a: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</a:rPr>
              <a:t>Но лучше приезжайте сами,</a:t>
            </a: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</a:rPr>
              <a:t>Тогда смогу всё это показать</a:t>
            </a:r>
          </a:p>
        </p:txBody>
      </p:sp>
      <p:pic>
        <p:nvPicPr>
          <p:cNvPr id="17412" name="Picture 8" descr="C:\с рабочего стола\Первоуральск\Космонавтов\DSCN0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04237">
            <a:off x="838200" y="1020763"/>
            <a:ext cx="3865563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34a8f566a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0825" y="260350"/>
            <a:ext cx="8353425" cy="1728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  <a:endParaRPr lang="ru-RU" sz="2400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1125538"/>
            <a:ext cx="7920037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0E4705"/>
                </a:solidFill>
              </a:rPr>
              <a:t>Задачи проекта: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solidFill>
                  <a:schemeClr val="tx1"/>
                </a:solidFill>
              </a:rPr>
              <a:t>  Расширить кругозор детей на основе материала, доступного их пониманию;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solidFill>
                  <a:schemeClr val="tx1"/>
                </a:solidFill>
              </a:rPr>
              <a:t> Развивать самостоятельность, коммуникативные качества, память, мышление,  воображение;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solidFill>
                  <a:schemeClr val="tx1"/>
                </a:solidFill>
              </a:rPr>
              <a:t>Обогащать детско-родительские отношения опытом совместной деятельности через формирование представлений об улицах родного города;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solidFill>
                  <a:schemeClr val="tx1"/>
                </a:solidFill>
              </a:rPr>
              <a:t> Воспитывать у детей любовь к родному городу.</a:t>
            </a:r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1187450" y="404813"/>
            <a:ext cx="6769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2000" b="1">
                <a:solidFill>
                  <a:srgbClr val="0E4705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расширение представлений о родном городе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34a8f566a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стела первоуральск.jpg"/>
          <p:cNvPicPr>
            <a:picLocks noChangeAspect="1"/>
          </p:cNvPicPr>
          <p:nvPr/>
        </p:nvPicPr>
        <p:blipFill>
          <a:blip r:embed="rId3" cstate="email"/>
          <a:srcRect t="13781" r="17314"/>
          <a:stretch>
            <a:fillRect/>
          </a:stretch>
        </p:blipFill>
        <p:spPr>
          <a:xfrm>
            <a:off x="4211960" y="620688"/>
            <a:ext cx="4536504" cy="315354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251520" y="1844824"/>
            <a:ext cx="360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Там, где встали хребты Уральские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Над красавицей Чусовой -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Ты цветёшь с каждым годом прекраснее,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Город древний и молодой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476250"/>
            <a:ext cx="30607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Я живу в городе Первоуральске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4149080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В Первоуральске более двухсот проспектов, улиц и переулков.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Название улицы -  памятник истории, дающий представление об истории  страны, отражающий физико-географические особенности местности.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34a8f566a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8313" y="549275"/>
            <a:ext cx="8135937" cy="237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8538" y="3159125"/>
            <a:ext cx="4535487" cy="369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Улица, на которой  я живу  с мамой и сестренкой  называется </a:t>
            </a:r>
            <a:r>
              <a:rPr lang="ru-RU" sz="2000" b="1" dirty="0">
                <a:solidFill>
                  <a:srgbClr val="002060"/>
                </a:solidFill>
              </a:rPr>
              <a:t>проспект Космонавтов. </a:t>
            </a: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Ее строительство началось в 1960 годы ,  названа она в  честь    советских космонавтов.</a:t>
            </a:r>
          </a:p>
        </p:txBody>
      </p:sp>
      <p:pic>
        <p:nvPicPr>
          <p:cNvPr id="10" name="Picture 3" descr="C:\с рабочего стола\Первоуральск\Космонавтов\DSCN00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12302"/>
            <a:ext cx="3402196" cy="28432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067175" y="188913"/>
            <a:ext cx="4465638" cy="244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ru-RU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ru-RU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ru-RU" sz="2000" dirty="0">
              <a:solidFill>
                <a:srgbClr val="7030A0"/>
              </a:solidFill>
            </a:endParaRPr>
          </a:p>
          <a:p>
            <a:pPr algn="ctr">
              <a:defRPr/>
            </a:pPr>
            <a:endParaRPr lang="ru-RU" sz="20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</a:rPr>
              <a:t>Я приглашаю  вас  в увлекательное путешествие. 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</a:rPr>
              <a:t>Не за тридевять земель и даже не в тридесятое государство, а совсем рядом—наш путь лежит по одной из улиц Первоуральска.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000" dirty="0"/>
              <a:t> </a:t>
            </a:r>
          </a:p>
          <a:p>
            <a:pPr algn="ctr">
              <a:defRPr/>
            </a:pPr>
            <a:endParaRPr lang="ru-RU" sz="2000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34a8f566a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8313" y="549275"/>
            <a:ext cx="8135937" cy="237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260350"/>
            <a:ext cx="8208962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</a:rPr>
              <a:t>Проспект Космонавтов  начинается    с пересечения проспекта Ильича и заканчивается    пересекая  улицу Ленина</a:t>
            </a:r>
          </a:p>
          <a:p>
            <a:pPr algn="ctr">
              <a:defRPr/>
            </a:pPr>
            <a:r>
              <a:rPr lang="ru-RU" sz="2400" dirty="0"/>
              <a:t>  </a:t>
            </a:r>
          </a:p>
        </p:txBody>
      </p:sp>
      <p:pic>
        <p:nvPicPr>
          <p:cNvPr id="6" name="Picture 5" descr="0018   G_DSC_02_resize (копия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1844824"/>
            <a:ext cx="6928597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34a8f566a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750" y="333375"/>
            <a:ext cx="8064500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888" y="2565400"/>
            <a:ext cx="2879725" cy="21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2227" name="Picture 3" descr="C:\с рабочего стола\Первоуральск\Космонавтов\DSCN0073.jpg"/>
          <p:cNvPicPr>
            <a:picLocks noChangeAspect="1" noChangeArrowheads="1"/>
          </p:cNvPicPr>
          <p:nvPr/>
        </p:nvPicPr>
        <p:blipFill>
          <a:blip r:embed="rId3" cstate="email"/>
          <a:srcRect t="15858"/>
          <a:stretch>
            <a:fillRect/>
          </a:stretch>
        </p:blipFill>
        <p:spPr bwMode="auto">
          <a:xfrm>
            <a:off x="3779912" y="3212976"/>
            <a:ext cx="5090954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6" name="Picture 2" descr="C:\с рабочего стола\Первоуральск\Космонавтов\DSCN00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548680"/>
            <a:ext cx="4464103" cy="334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580063" y="260350"/>
            <a:ext cx="3563937" cy="2305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20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Вдоль улицы длинной серой лентой протянулась дорога, </a:t>
            </a: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с бесконечным потоком движущихся навстречу друг другу машин,</a:t>
            </a: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,</a:t>
            </a:r>
          </a:p>
        </p:txBody>
      </p:sp>
      <p:sp>
        <p:nvSpPr>
          <p:cNvPr id="11272" name="Прямоугольник 8"/>
          <p:cNvSpPr>
            <a:spLocks noChangeArrowheads="1"/>
          </p:cNvSpPr>
          <p:nvPr/>
        </p:nvSpPr>
        <p:spPr bwMode="auto">
          <a:xfrm>
            <a:off x="250825" y="4437063"/>
            <a:ext cx="3241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825" y="4292600"/>
            <a:ext cx="3168650" cy="1944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388" y="4365625"/>
            <a:ext cx="3024187" cy="194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по обеим сторонам которой выстроились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5-ти и 9-этажные   дома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34a8f566a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750" y="333375"/>
            <a:ext cx="8064500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888" y="2565400"/>
            <a:ext cx="2879725" cy="21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0500" y="3146898"/>
            <a:ext cx="5317924" cy="3378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2" name="Picture 2" descr="C:\с рабочего стола\Первоуральск\Космонавтов\DSCN00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442546"/>
            <a:ext cx="4032448" cy="3024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260648"/>
            <a:ext cx="299763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3789363"/>
            <a:ext cx="2700338" cy="2735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Гуляя по проспекту Космонавтов вы   непременно  зайдете в торговый центр  «Марс», магазины «Монетка», «Кировский».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434a8f566a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89" name="Picture 1" descr="C:\с рабочего стола\Первоуральск\Космонавтов\DSCN00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4128127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0" name="Picture 2" descr="C:\с рабочего стола\Первоуральск\Космонавтов\DSCN00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896" y="2749535"/>
            <a:ext cx="5112568" cy="348532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787900" y="404813"/>
            <a:ext cx="3887788" cy="2160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Не пройдете мимо   зданий  «Сбербанка» и «</a:t>
            </a:r>
            <a:r>
              <a:rPr lang="ru-RU" dirty="0" err="1">
                <a:solidFill>
                  <a:srgbClr val="002060"/>
                </a:solidFill>
              </a:rPr>
              <a:t>Горгаза</a:t>
            </a:r>
            <a:r>
              <a:rPr lang="ru-RU" dirty="0">
                <a:solidFill>
                  <a:srgbClr val="002060"/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434a8f566a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19700" y="404813"/>
            <a:ext cx="3384550" cy="1728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 В 1982г.  на нашей улице была построена стоматологическая поликлиника.</a:t>
            </a:r>
          </a:p>
        </p:txBody>
      </p:sp>
      <p:pic>
        <p:nvPicPr>
          <p:cNvPr id="38914" name="Picture 2" descr="C:\с рабочего стола\Первоуральск\Космонавтов\DSCN0064.jpg"/>
          <p:cNvPicPr>
            <a:picLocks noChangeAspect="1" noChangeArrowheads="1"/>
          </p:cNvPicPr>
          <p:nvPr/>
        </p:nvPicPr>
        <p:blipFill>
          <a:blip r:embed="rId3" cstate="email"/>
          <a:srcRect t="19255"/>
          <a:stretch>
            <a:fillRect/>
          </a:stretch>
        </p:blipFill>
        <p:spPr bwMode="auto">
          <a:xfrm>
            <a:off x="3419872" y="3284984"/>
            <a:ext cx="5112568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3" name="Picture 1" descr="C:\с рабочего стола\Первоуральск\Космонавтов\DSCN0077.jpg"/>
          <p:cNvPicPr>
            <a:picLocks noChangeAspect="1" noChangeArrowheads="1"/>
          </p:cNvPicPr>
          <p:nvPr/>
        </p:nvPicPr>
        <p:blipFill>
          <a:blip r:embed="rId4" cstate="email"/>
          <a:srcRect t="17021"/>
          <a:stretch>
            <a:fillRect/>
          </a:stretch>
        </p:blipFill>
        <p:spPr bwMode="auto">
          <a:xfrm>
            <a:off x="179512" y="764704"/>
            <a:ext cx="482453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850" y="3933825"/>
            <a:ext cx="2663825" cy="2663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</a:rPr>
              <a:t>А еще    на проспекте Космонавтов есть три аптеки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F473964BA18D4E91FB09E309164023" ma:contentTypeVersion="0" ma:contentTypeDescription="Создание документа." ma:contentTypeScope="" ma:versionID="ae9fb2a0291c7ad8288fdff197eca4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8B2952E-5C6E-4EBD-95A5-1E6C3FBE73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F960CF9-F999-4CF1-B162-4075DCB02E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22F31-29D9-43E7-8225-8C13B56CD25D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1097</TotalTime>
  <Words>367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Constantia</vt:lpstr>
      <vt:lpstr>Wingdings 2</vt:lpstr>
      <vt:lpstr>Times New Roman</vt:lpstr>
      <vt:lpstr>Monotype Corsiva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Степаха</cp:lastModifiedBy>
  <cp:revision>138</cp:revision>
  <dcterms:created xsi:type="dcterms:W3CDTF">2011-06-20T06:38:03Z</dcterms:created>
  <dcterms:modified xsi:type="dcterms:W3CDTF">2014-01-16T15:22:51Z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0x0101008EF473964BA18D4E91FB09E309164023</vt:lpwstr>
  </property>
</Properties>
</file>