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5" r:id="rId6"/>
    <p:sldId id="270" r:id="rId7"/>
    <p:sldId id="266" r:id="rId8"/>
    <p:sldId id="261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DA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6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AA58-5E65-4914-9293-1942E13D4107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BBF5-5C73-4B26-8EE2-832F1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\skazochnyiy-fon-7-12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429552" cy="3071834"/>
          </a:xfrm>
        </p:spPr>
        <p:txBody>
          <a:bodyPr>
            <a:normAutofit fontScale="90000"/>
          </a:bodyPr>
          <a:lstStyle/>
          <a:p>
            <a:pPr marL="92075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 «Письма лесным жителям»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2200" dirty="0" smtClean="0"/>
              <a:t>во 2 </a:t>
            </a:r>
            <a:r>
              <a:rPr lang="ru-RU" sz="2200" smtClean="0"/>
              <a:t>младшей группе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Разработали и провели </a:t>
            </a:r>
            <a:br>
              <a:rPr lang="ru-RU" sz="1800" dirty="0" smtClean="0"/>
            </a:br>
            <a:r>
              <a:rPr lang="ru-RU" sz="1800" dirty="0" smtClean="0"/>
              <a:t>воспитатели МБДОУ </a:t>
            </a:r>
            <a:r>
              <a:rPr lang="ru-RU" sz="1800" dirty="0" err="1" smtClean="0"/>
              <a:t>Дс</a:t>
            </a:r>
            <a:r>
              <a:rPr lang="ru-RU" sz="1800" dirty="0" smtClean="0"/>
              <a:t> № 15</a:t>
            </a:r>
            <a:br>
              <a:rPr lang="ru-RU" sz="1800" dirty="0" smtClean="0"/>
            </a:br>
            <a:r>
              <a:rPr lang="ru-RU" sz="1800" dirty="0" smtClean="0"/>
              <a:t>Гусева Н. А.</a:t>
            </a:r>
            <a:br>
              <a:rPr lang="ru-RU" sz="1800" dirty="0" smtClean="0"/>
            </a:br>
            <a:r>
              <a:rPr lang="ru-RU" sz="1800" dirty="0" smtClean="0"/>
              <a:t>Лимаренко О. П.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г. Камышин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Совместная деятельность детей и родителей</a:t>
            </a:r>
            <a:endParaRPr lang="ru-RU" sz="2400" b="1" dirty="0"/>
          </a:p>
        </p:txBody>
      </p:sp>
      <p:pic>
        <p:nvPicPr>
          <p:cNvPr id="1028" name="Picture 4" descr="C:\Users\Пользователь\Desktop\проект письма\фото для проекта\DSC07130.JPG"/>
          <p:cNvPicPr>
            <a:picLocks noChangeAspect="1" noChangeArrowheads="1"/>
          </p:cNvPicPr>
          <p:nvPr/>
        </p:nvPicPr>
        <p:blipFill>
          <a:blip r:embed="rId3" cstate="print">
            <a:lum bright="9000" contrast="1000"/>
          </a:blip>
          <a:srcRect/>
          <a:stretch>
            <a:fillRect/>
          </a:stretch>
        </p:blipFill>
        <p:spPr bwMode="auto">
          <a:xfrm>
            <a:off x="4857752" y="1142984"/>
            <a:ext cx="3857652" cy="26432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Picture 3" descr="C:\Users\Пользователь\Desktop\проект письма\фото для проекта\DSC0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4071966" cy="2786082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  <p:pic>
        <p:nvPicPr>
          <p:cNvPr id="7" name="Picture 2" descr="C:\Users\Пользователь\Desktop\DSC01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3000395" cy="39290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4429156"/>
          </a:xfrm>
          <a:ln w="12700"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/>
              <a:t>     </a:t>
            </a:r>
            <a:r>
              <a:rPr lang="ru-RU" sz="2400" b="1" u="sng" dirty="0" smtClean="0"/>
              <a:t>Цель проекта: </a:t>
            </a:r>
            <a:r>
              <a:rPr lang="ru-RU" sz="2400" dirty="0" smtClean="0"/>
              <a:t>  </a:t>
            </a:r>
            <a:r>
              <a:rPr lang="ru-RU" sz="2000" dirty="0" smtClean="0"/>
              <a:t>создание необходимых условий формирования представлений о диких животных в разное время года, развитие познавательных и творческих способностей младших дошкольников.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u="sng" dirty="0" smtClean="0"/>
              <a:t>Задачи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*   Расширить представление детей о диких животных, об их характерных отличительных признаках, приспособлении к своей среде обитания.</a:t>
            </a:r>
            <a:br>
              <a:rPr lang="ru-RU" sz="2000" dirty="0" smtClean="0"/>
            </a:br>
            <a:r>
              <a:rPr lang="ru-RU" sz="2000" dirty="0" smtClean="0"/>
              <a:t>*   Развивать интерес к живой природе, расширять кругозор, любознательность, развивать творческие способности;</a:t>
            </a:r>
            <a:br>
              <a:rPr lang="ru-RU" sz="2000" dirty="0" smtClean="0"/>
            </a:br>
            <a:r>
              <a:rPr lang="ru-RU" sz="2000" dirty="0" smtClean="0"/>
              <a:t>способствовать формированию доброго и заботливого отношения к животным.</a:t>
            </a:r>
            <a:br>
              <a:rPr lang="ru-RU" sz="2000" dirty="0" smtClean="0"/>
            </a:br>
            <a:r>
              <a:rPr lang="ru-RU" sz="2000" dirty="0" smtClean="0"/>
              <a:t> *  Воспитывать бережное отношение к природе.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858180" cy="4286280"/>
          </a:xfrm>
          <a:ln w="12700"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1 этап - организация проекта: </a:t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*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подобрана и изучена методическая, художественная литература по теме;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 *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подобраны дидактические, подвижные игры, наборы игрушек, картинок диких животных;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*  подобраны художественные произведения, загадки, стихи, </a:t>
            </a: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, мультфильмы;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 *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разработаны конспекты НОД;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 *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изготовлены маски для театрализованной деятельности.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 этап - реализация проекта через разные виды деятельности:</a:t>
            </a:r>
            <a:endParaRPr lang="ru-RU" sz="24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71472" y="1571613"/>
            <a:ext cx="8001056" cy="3571899"/>
          </a:xfrm>
          <a:ln w="12700">
            <a:solidFill>
              <a:srgbClr val="00B0F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00240"/>
            <a:ext cx="171451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rgbClr val="000066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0066"/>
                </a:solidFill>
              </a:rPr>
              <a:t>Игровая деятельность</a:t>
            </a: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071942"/>
            <a:ext cx="185738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Работа с родителями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000240"/>
            <a:ext cx="178595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Познавательная деятельность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071810"/>
            <a:ext cx="178595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Продуктивная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деятельность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000240"/>
            <a:ext cx="2000264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Коммуникативная деятельность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4071942"/>
            <a:ext cx="177165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Двигательная деятельность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3071810"/>
            <a:ext cx="185738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Театрализованная деятельность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7143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Познавательная деятельность</a:t>
            </a:r>
            <a:endParaRPr lang="ru-RU" sz="2400" b="1" dirty="0"/>
          </a:p>
        </p:txBody>
      </p:sp>
      <p:pic>
        <p:nvPicPr>
          <p:cNvPr id="7" name="Рисунок 6" descr="DSC00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28736"/>
            <a:ext cx="3000396" cy="40005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571612"/>
            <a:ext cx="7858180" cy="400052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DSC00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85926"/>
            <a:ext cx="4214842" cy="3214710"/>
          </a:xfrm>
          <a:prstGeom prst="rect">
            <a:avLst/>
          </a:prstGeom>
          <a:ln w="38100">
            <a:solidFill>
              <a:srgbClr val="F53DA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858180" cy="5715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Коммуникативная деятельность</a:t>
            </a:r>
            <a:endParaRPr lang="ru-RU" sz="2400" b="1" dirty="0"/>
          </a:p>
        </p:txBody>
      </p:sp>
      <p:pic>
        <p:nvPicPr>
          <p:cNvPr id="2051" name="Picture 3" descr="C:\Users\Пользователь\Desktop\проект письма\фото для проекта\DSC01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214710" cy="42148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052" name="Picture 4" descr="C:\Users\Пользователь\Desktop\проект письма\фото для проекта\DSC0096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4143404" cy="3000396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Театрализованная деятельность</a:t>
            </a:r>
            <a:endParaRPr lang="ru-RU" sz="2400" b="1" dirty="0"/>
          </a:p>
        </p:txBody>
      </p:sp>
      <p:pic>
        <p:nvPicPr>
          <p:cNvPr id="1026" name="Picture 2" descr="C:\Users\Пользователь\Desktop\проект письма\фото для проекта\DSC00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1000" contrast="19000"/>
          </a:blip>
          <a:srcRect/>
          <a:stretch>
            <a:fillRect/>
          </a:stretch>
        </p:blipFill>
        <p:spPr bwMode="auto">
          <a:xfrm>
            <a:off x="5143504" y="1142984"/>
            <a:ext cx="3357586" cy="2286016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  <p:pic>
        <p:nvPicPr>
          <p:cNvPr id="1028" name="Picture 4" descr="C:\Users\Пользователь\Desktop\проект письма\фото для проекта\DSC0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3357586" cy="2286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Picture 3" descr="C:\Users\Пользователь\Desktop\проект письма\фото для проекта\DSC00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357586" cy="2286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Picture 3" descr="C:\Users\Пользователь\Desktop\проект письма\фото для проекта\DSC009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643314"/>
            <a:ext cx="3500462" cy="2286016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456"/>
            <a:ext cx="9144000" cy="74294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0"/>
            <a:ext cx="7500990" cy="64291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Продуктивная деятельность</a:t>
            </a:r>
            <a:endParaRPr lang="ru-RU" sz="2400" b="1" dirty="0"/>
          </a:p>
        </p:txBody>
      </p:sp>
      <p:pic>
        <p:nvPicPr>
          <p:cNvPr id="2050" name="Picture 2" descr="C:\Users\Пользователь\Desktop\проект письма\фото для проекта\DSC009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98536">
            <a:off x="785786" y="642918"/>
            <a:ext cx="2643206" cy="3571900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  <p:pic>
        <p:nvPicPr>
          <p:cNvPr id="1026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0202">
            <a:off x="5665797" y="718943"/>
            <a:ext cx="2643206" cy="35004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Picture 3" descr="C:\Users\Пользователь\Desktop\проект письма\фото для проекта\DSC00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14818"/>
            <a:ext cx="3857652" cy="24288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0007-012-Detskie-spektakli-ot-teatra-Vzgl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64294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Игровая деятельность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7929618" cy="4400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DSC01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4071966" cy="3000396"/>
          </a:xfrm>
          <a:prstGeom prst="rect">
            <a:avLst/>
          </a:prstGeom>
          <a:noFill/>
          <a:ln w="38100">
            <a:solidFill>
              <a:srgbClr val="F53DA6"/>
            </a:solidFill>
          </a:ln>
        </p:spPr>
      </p:pic>
      <p:pic>
        <p:nvPicPr>
          <p:cNvPr id="1027" name="Picture 3" descr="C:\Users\Пользователь\Desktop\DSC01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43050"/>
            <a:ext cx="3000396" cy="39274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Проект «Письма лесным жителям» во 2 младшей группе    Разработали и провели  воспитатели МБДОУ Дс № 15 Гусева Н. А. Лимаренко О. П.  г. Камышин</vt:lpstr>
      <vt:lpstr>     Цель проекта:   создание необходимых условий формирования представлений о диких животных в разное время года, развитие познавательных и творческих способностей младших дошкольников.       Задачи проекта: *   Расширить представление детей о диких животных, об их характерных отличительных признаках, приспособлении к своей среде обитания. *   Развивать интерес к живой природе, расширять кругозор, любознательность, развивать творческие способности; способствовать формированию доброго и заботливого отношения к животным.  *  Воспитывать бережное отношение к природе. </vt:lpstr>
      <vt:lpstr>                    1 этап - организация проекта:     *   подобрана и изучена методическая, художественная литература по теме;  *   подобраны дидактические, подвижные игры, наборы игрушек, картинок диких животных;   *  подобраны художественные произведения, загадки, стихи, потешки, мультфильмы;  *   разработаны конспекты НОД;  *    изготовлены маски для театрализованной деятельности. </vt:lpstr>
      <vt:lpstr>2 этап - реализация проекта через разные виды деятельности:</vt:lpstr>
      <vt:lpstr>Познавательная деятельность</vt:lpstr>
      <vt:lpstr>Коммуникативная деятельность</vt:lpstr>
      <vt:lpstr>Театрализованная деятельность</vt:lpstr>
      <vt:lpstr>Продуктивная деятельность</vt:lpstr>
      <vt:lpstr>Игровая деятельность</vt:lpstr>
      <vt:lpstr>Совместная деятельность детей и родителей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«Письма лесным жителям»   Разработали и провели  воспитатели МБДОУ Дс № 15 Гусева Н. А. Лимаренко О. П.  г. Камышин</dc:title>
  <dc:creator>Пользователь</dc:creator>
  <cp:lastModifiedBy>Пользователь</cp:lastModifiedBy>
  <cp:revision>44</cp:revision>
  <dcterms:created xsi:type="dcterms:W3CDTF">2015-02-20T17:01:15Z</dcterms:created>
  <dcterms:modified xsi:type="dcterms:W3CDTF">2015-07-13T17:06:18Z</dcterms:modified>
</cp:coreProperties>
</file>