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6A4A-A711-4173-B237-0FD6FC157B5D}" type="datetimeFigureOut">
              <a:rPr lang="ru-RU" smtClean="0"/>
              <a:t>19.08.2010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3B85-0619-4AE9-907F-CACB6704C9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214282"/>
          <a:ext cx="6357982" cy="4214842"/>
        </p:xfrm>
        <a:graphic>
          <a:graphicData uri="http://schemas.openxmlformats.org/drawingml/2006/table">
            <a:tbl>
              <a:tblPr firstRow="1" bandRow="1"/>
              <a:tblGrid>
                <a:gridCol w="6357982"/>
              </a:tblGrid>
              <a:tr h="42148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90" y="4572000"/>
          <a:ext cx="6357982" cy="4286280"/>
        </p:xfrm>
        <a:graphic>
          <a:graphicData uri="http://schemas.openxmlformats.org/drawingml/2006/table">
            <a:tbl>
              <a:tblPr firstRow="1" bandRow="1"/>
              <a:tblGrid>
                <a:gridCol w="6357982"/>
              </a:tblGrid>
              <a:tr h="4286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олилиния 6"/>
          <p:cNvSpPr/>
          <p:nvPr/>
        </p:nvSpPr>
        <p:spPr>
          <a:xfrm>
            <a:off x="1959864" y="237744"/>
            <a:ext cx="710184" cy="4169664"/>
          </a:xfrm>
          <a:custGeom>
            <a:avLst/>
            <a:gdLst>
              <a:gd name="connsiteX0" fmla="*/ 88392 w 710184"/>
              <a:gd name="connsiteY0" fmla="*/ 0 h 4169664"/>
              <a:gd name="connsiteX1" fmla="*/ 88392 w 710184"/>
              <a:gd name="connsiteY1" fmla="*/ 1389888 h 4169664"/>
              <a:gd name="connsiteX2" fmla="*/ 618744 w 710184"/>
              <a:gd name="connsiteY2" fmla="*/ 1536192 h 4169664"/>
              <a:gd name="connsiteX3" fmla="*/ 637032 w 710184"/>
              <a:gd name="connsiteY3" fmla="*/ 2578608 h 4169664"/>
              <a:gd name="connsiteX4" fmla="*/ 179832 w 710184"/>
              <a:gd name="connsiteY4" fmla="*/ 2615184 h 4169664"/>
              <a:gd name="connsiteX5" fmla="*/ 88392 w 710184"/>
              <a:gd name="connsiteY5" fmla="*/ 4169664 h 41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184" h="4169664">
                <a:moveTo>
                  <a:pt x="88392" y="0"/>
                </a:moveTo>
                <a:cubicBezTo>
                  <a:pt x="44196" y="566928"/>
                  <a:pt x="0" y="1133856"/>
                  <a:pt x="88392" y="1389888"/>
                </a:cubicBezTo>
                <a:cubicBezTo>
                  <a:pt x="176784" y="1645920"/>
                  <a:pt x="527304" y="1338072"/>
                  <a:pt x="618744" y="1536192"/>
                </a:cubicBezTo>
                <a:cubicBezTo>
                  <a:pt x="710184" y="1734312"/>
                  <a:pt x="710184" y="2398776"/>
                  <a:pt x="637032" y="2578608"/>
                </a:cubicBezTo>
                <a:cubicBezTo>
                  <a:pt x="563880" y="2758440"/>
                  <a:pt x="271272" y="2350008"/>
                  <a:pt x="179832" y="2615184"/>
                </a:cubicBezTo>
                <a:cubicBezTo>
                  <a:pt x="88392" y="2880360"/>
                  <a:pt x="88392" y="3525012"/>
                  <a:pt x="88392" y="41696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214818" y="214282"/>
            <a:ext cx="710184" cy="4169664"/>
          </a:xfrm>
          <a:custGeom>
            <a:avLst/>
            <a:gdLst>
              <a:gd name="connsiteX0" fmla="*/ 88392 w 710184"/>
              <a:gd name="connsiteY0" fmla="*/ 0 h 4169664"/>
              <a:gd name="connsiteX1" fmla="*/ 88392 w 710184"/>
              <a:gd name="connsiteY1" fmla="*/ 1389888 h 4169664"/>
              <a:gd name="connsiteX2" fmla="*/ 618744 w 710184"/>
              <a:gd name="connsiteY2" fmla="*/ 1536192 h 4169664"/>
              <a:gd name="connsiteX3" fmla="*/ 637032 w 710184"/>
              <a:gd name="connsiteY3" fmla="*/ 2578608 h 4169664"/>
              <a:gd name="connsiteX4" fmla="*/ 179832 w 710184"/>
              <a:gd name="connsiteY4" fmla="*/ 2615184 h 4169664"/>
              <a:gd name="connsiteX5" fmla="*/ 88392 w 710184"/>
              <a:gd name="connsiteY5" fmla="*/ 4169664 h 41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184" h="4169664">
                <a:moveTo>
                  <a:pt x="88392" y="0"/>
                </a:moveTo>
                <a:cubicBezTo>
                  <a:pt x="44196" y="566928"/>
                  <a:pt x="0" y="1133856"/>
                  <a:pt x="88392" y="1389888"/>
                </a:cubicBezTo>
                <a:cubicBezTo>
                  <a:pt x="176784" y="1645920"/>
                  <a:pt x="527304" y="1338072"/>
                  <a:pt x="618744" y="1536192"/>
                </a:cubicBezTo>
                <a:cubicBezTo>
                  <a:pt x="710184" y="1734312"/>
                  <a:pt x="710184" y="2398776"/>
                  <a:pt x="637032" y="2578608"/>
                </a:cubicBezTo>
                <a:cubicBezTo>
                  <a:pt x="563880" y="2758440"/>
                  <a:pt x="271272" y="2350008"/>
                  <a:pt x="179832" y="2615184"/>
                </a:cubicBezTo>
                <a:cubicBezTo>
                  <a:pt x="88392" y="2880360"/>
                  <a:pt x="88392" y="3525012"/>
                  <a:pt x="88392" y="41696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286256" y="4572000"/>
            <a:ext cx="710184" cy="4286280"/>
          </a:xfrm>
          <a:custGeom>
            <a:avLst/>
            <a:gdLst>
              <a:gd name="connsiteX0" fmla="*/ 88392 w 710184"/>
              <a:gd name="connsiteY0" fmla="*/ 0 h 4169664"/>
              <a:gd name="connsiteX1" fmla="*/ 88392 w 710184"/>
              <a:gd name="connsiteY1" fmla="*/ 1389888 h 4169664"/>
              <a:gd name="connsiteX2" fmla="*/ 618744 w 710184"/>
              <a:gd name="connsiteY2" fmla="*/ 1536192 h 4169664"/>
              <a:gd name="connsiteX3" fmla="*/ 637032 w 710184"/>
              <a:gd name="connsiteY3" fmla="*/ 2578608 h 4169664"/>
              <a:gd name="connsiteX4" fmla="*/ 179832 w 710184"/>
              <a:gd name="connsiteY4" fmla="*/ 2615184 h 4169664"/>
              <a:gd name="connsiteX5" fmla="*/ 88392 w 710184"/>
              <a:gd name="connsiteY5" fmla="*/ 4169664 h 41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184" h="4169664">
                <a:moveTo>
                  <a:pt x="88392" y="0"/>
                </a:moveTo>
                <a:cubicBezTo>
                  <a:pt x="44196" y="566928"/>
                  <a:pt x="0" y="1133856"/>
                  <a:pt x="88392" y="1389888"/>
                </a:cubicBezTo>
                <a:cubicBezTo>
                  <a:pt x="176784" y="1645920"/>
                  <a:pt x="527304" y="1338072"/>
                  <a:pt x="618744" y="1536192"/>
                </a:cubicBezTo>
                <a:cubicBezTo>
                  <a:pt x="710184" y="1734312"/>
                  <a:pt x="710184" y="2398776"/>
                  <a:pt x="637032" y="2578608"/>
                </a:cubicBezTo>
                <a:cubicBezTo>
                  <a:pt x="563880" y="2758440"/>
                  <a:pt x="271272" y="2350008"/>
                  <a:pt x="179832" y="2615184"/>
                </a:cubicBezTo>
                <a:cubicBezTo>
                  <a:pt x="88392" y="2880360"/>
                  <a:pt x="88392" y="3525012"/>
                  <a:pt x="88392" y="41696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000240" y="4572000"/>
            <a:ext cx="710184" cy="4286280"/>
          </a:xfrm>
          <a:custGeom>
            <a:avLst/>
            <a:gdLst>
              <a:gd name="connsiteX0" fmla="*/ 88392 w 710184"/>
              <a:gd name="connsiteY0" fmla="*/ 0 h 4169664"/>
              <a:gd name="connsiteX1" fmla="*/ 88392 w 710184"/>
              <a:gd name="connsiteY1" fmla="*/ 1389888 h 4169664"/>
              <a:gd name="connsiteX2" fmla="*/ 618744 w 710184"/>
              <a:gd name="connsiteY2" fmla="*/ 1536192 h 4169664"/>
              <a:gd name="connsiteX3" fmla="*/ 637032 w 710184"/>
              <a:gd name="connsiteY3" fmla="*/ 2578608 h 4169664"/>
              <a:gd name="connsiteX4" fmla="*/ 179832 w 710184"/>
              <a:gd name="connsiteY4" fmla="*/ 2615184 h 4169664"/>
              <a:gd name="connsiteX5" fmla="*/ 88392 w 710184"/>
              <a:gd name="connsiteY5" fmla="*/ 4169664 h 41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184" h="4169664">
                <a:moveTo>
                  <a:pt x="88392" y="0"/>
                </a:moveTo>
                <a:cubicBezTo>
                  <a:pt x="44196" y="566928"/>
                  <a:pt x="0" y="1133856"/>
                  <a:pt x="88392" y="1389888"/>
                </a:cubicBezTo>
                <a:cubicBezTo>
                  <a:pt x="176784" y="1645920"/>
                  <a:pt x="527304" y="1338072"/>
                  <a:pt x="618744" y="1536192"/>
                </a:cubicBezTo>
                <a:cubicBezTo>
                  <a:pt x="710184" y="1734312"/>
                  <a:pt x="710184" y="2398776"/>
                  <a:pt x="637032" y="2578608"/>
                </a:cubicBezTo>
                <a:cubicBezTo>
                  <a:pt x="563880" y="2758440"/>
                  <a:pt x="271272" y="2350008"/>
                  <a:pt x="179832" y="2615184"/>
                </a:cubicBezTo>
                <a:cubicBezTo>
                  <a:pt x="88392" y="2880360"/>
                  <a:pt x="88392" y="3525012"/>
                  <a:pt x="88392" y="41696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857232" y="357158"/>
            <a:ext cx="914400" cy="914400"/>
          </a:xfrm>
          <a:prstGeom prst="cloud">
            <a:avLst/>
          </a:prstGeom>
          <a:solidFill>
            <a:srgbClr val="FF0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357166" y="1428728"/>
            <a:ext cx="914400" cy="914400"/>
          </a:xfrm>
          <a:prstGeom prst="cloud">
            <a:avLst/>
          </a:prstGeom>
          <a:solidFill>
            <a:srgbClr val="00B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1214422" y="2214546"/>
            <a:ext cx="914400" cy="914400"/>
          </a:xfrm>
          <a:prstGeom prst="cloud">
            <a:avLst/>
          </a:prstGeom>
          <a:solidFill>
            <a:srgbClr val="0070C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428604" y="3214678"/>
            <a:ext cx="914400" cy="914400"/>
          </a:xfrm>
          <a:prstGeom prst="cloud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214554" y="357158"/>
            <a:ext cx="1060704" cy="91440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500306" y="3143240"/>
            <a:ext cx="9144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286124" y="1500166"/>
            <a:ext cx="914400" cy="16287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714884" y="2428860"/>
            <a:ext cx="1714512" cy="1813426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143512" y="642910"/>
            <a:ext cx="805291" cy="851750"/>
          </a:xfrm>
          <a:prstGeom prst="rect">
            <a:avLst/>
          </a:prstGeom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57166" y="5072066"/>
            <a:ext cx="1571632" cy="1333873"/>
          </a:xfrm>
          <a:prstGeom prst="rect">
            <a:avLst/>
          </a:prstGeom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501418">
            <a:off x="457404" y="6968011"/>
            <a:ext cx="1567733" cy="1205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21446440">
            <a:off x="2667003" y="4571105"/>
            <a:ext cx="1758839" cy="2322778"/>
          </a:xfrm>
          <a:prstGeom prst="rect">
            <a:avLst/>
          </a:prstGeom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54" y="7786710"/>
            <a:ext cx="215382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00636" y="5072066"/>
            <a:ext cx="1285862" cy="1102168"/>
          </a:xfrm>
          <a:prstGeom prst="rect">
            <a:avLst/>
          </a:prstGeom>
        </p:spPr>
      </p:pic>
      <p:pic>
        <p:nvPicPr>
          <p:cNvPr id="26" name="Рисунок 25" descr="кастрюля.pn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00570" y="7286644"/>
            <a:ext cx="2052004" cy="13931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2</cp:revision>
  <dcterms:created xsi:type="dcterms:W3CDTF">2010-08-19T12:21:03Z</dcterms:created>
  <dcterms:modified xsi:type="dcterms:W3CDTF">2010-08-19T12:36:43Z</dcterms:modified>
</cp:coreProperties>
</file>