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C68FB1-CE72-4AEA-973B-CEA37BE853BA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871B46-3B70-497D-B405-198750D77C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4&amp;text=%D0%BC%D0%B5%D1%81%D1%82%D0%BE%20%D1%80%D0%BE%D0%B6%D0%B4%D0%B5%D0%BD%D0%B8%D1%8F%20%D0%BA%D0%BE%D0%BB%D1%8C%D1%87%D0%B0%D1%82%D1%8B%D1%85%20%D0%BD%D0%B5%D1%80%D0%BF&amp;pos=124&amp;uinfo=ww-1263-wh-907-fw-1038-fh-598-pd-1&amp;rpt=simage&amp;img_url=http://avatars.yandex.net/get-tv-shows/1350489150446M58426/ori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p=5&amp;text=%D1%89%D0%B5%D0%BD%D0%BA%D0%B8%20%D0%BD%D0%B5%D1%80%D0%BF&amp;pos=162&amp;uinfo=ww-1263-wh-907-fw-1038-fh-598-pd-1&amp;rpt=simage&amp;img_url=http://www.matuagardens.co.nz/wp-content/uploads/2011/01/fur-seal-cub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mages.yandex.ru/yandsearch?p=1&amp;text=%D1%89%D0%B5%D0%BD%D0%BA%D0%B8%20%D1%82%D1%8E%D0%BB%D0%B5%D0%BD%D0%B5%D0%B9&amp;pos=45&amp;uinfo=ww-1263-wh-907-fw-1038-fh-598-pd-1&amp;rpt=simage&amp;img_url=http://img0.liveinternet.ru/images/attach/c/1/55/619/55619593_105_7020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2&amp;text=%D0%BA%D0%BE%D0%BB%D1%8C%D1%87%D0%B0%D1%82%D1%8B%D0%B5%20%D0%BD%D0%B5%D1%80%D0%BF%D1%8B&amp;pos=75&amp;uinfo=ww-1263-wh-907-fw-1038-fh-598-pd-1&amp;rpt=simage&amp;img_url=http://m5.i.pbase.com/t6/14/755514/4/75389915.dYB4AwOX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3&amp;text=%D0%BA%D1%80%D0%B0%D1%81%D0%BD%D0%B0%D1%8F%20%D0%BA%D0%BD%D0%B8%D0%B3%D0%B0%20%D1%80%D0%BE%D1%81%D1%81%D0%B8%D0%B8%20%D0%BB%D0%B0%D1%81%D1%82%D0%BE%D0%BD%D0%BE%D0%B3%D0%B8%D0%B5%20%D0%B6%D0%B8%D0%B2%D0%BE%D1%82%D0%BD%D1%8B%D0%B5&amp;pos=96&amp;uinfo=ww-1263-wh-907-fw-1038-fh-598-pd-1&amp;rpt=simage&amp;img_url=http://www.opel-rusavto.ru/forum.php?zjty=/awoqtes/kak_vybrat_svoyu_poziciyu_v_futbole_2224_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text=%D0%BC%D0%B5%D1%81%D1%82%D0%BE%20%D1%80%D0%BE%D0%B6%D0%B4%D0%B5%D0%BD%D0%B8%D1%8F%20%D0%BA%D0%BE%D0%BB%D1%8C%D1%87%D0%B0%D1%82%D1%8B%D1%85%20%D0%BD%D0%B5%D1%80%D0%BF&amp;pos=0&amp;uinfo=ww-1263-wh-907-fw-1038-fh-598-pd-1&amp;rpt=simage&amp;img_url=http://www.kp.ru/f/12/image/03/50/78500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2&amp;text=%D0%BA%D1%80%D0%B0%D1%81%D0%BD%D0%B0%D1%8F%20%D0%BA%D0%BD%D0%B8%D0%B3%D0%B0%20%D1%80%D0%BE%D1%81%D1%81%D0%B8%D0%B8%20%D0%BB%D0%B0%D1%81%D1%82%D0%BE%D0%BD%D0%BE%D0%B3%D0%B8%D0%B5%20%D0%B6%D0%B8%D0%B2%D0%BE%D1%82%D0%BD%D1%8B%D0%B5&amp;pos=72&amp;uinfo=ww-1263-wh-907-fw-1038-fh-598-pd-1&amp;rpt=simage&amp;img_url=http://ic.pics.livejournal.com/drugoi/484155/5665960/5665960_original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5&amp;text=%D1%89%D0%B5%D0%BD%D0%BA%D0%B8%20%D0%BD%D0%B5%D1%80%D0%BF&amp;pos=156&amp;uinfo=ww-1263-wh-907-fw-1038-fh-598-pd-1&amp;rpt=simage&amp;img_url=http://bigpicture.ru/wp-content/uploads/2012/01/564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p=6&amp;text=%D0%BA%D0%BE%D0%BB%D1%8C%D1%87%D0%B0%D1%82%D1%8B%D0%B5%20%D0%BD%D0%B5%D1%80%D0%BF%D1%8B&amp;pos=180&amp;uinfo=ww-1263-wh-907-fw-1038-fh-598-pd-1&amp;rpt=simage&amp;img_url=http://img03.rl0.ru/59b48283e3486217a1082766e46ca4a8/432x288/cdn3.img22.rian.ru/images/94040/67/940406744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4&amp;text=%D0%BA%D0%B0%D1%81%D0%B0%D1%82%D0%BA%D0%B0%20%D1%84%D0%BE%D1%82%D0%BE&amp;img_url=http://www.hickerphoto.com/images/500/orca_whale_1.jpg&amp;pos=145&amp;uinfo=ww-1263-wh-907-fw-1038-fh-598-pd-1&amp;rpt=simage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://images.yandex.ru/yandsearch?p=3&amp;text=%D0%B4%D0%B8%D0%BA%D0%B8%D0%B5%20%D1%81%D0%BE%D0%B1%D0%B0%D0%BA%D0%B8%20%D1%84%D0%BE%D1%82%D0%BE&amp;img_url=http://www.postsovet.ru/uploads/images/4/1/b/7/9/7a9bb4a89f.jpg&amp;pos=119&amp;uinfo=ww-1263-wh-907-fw-1038-fh-598-pd-1&amp;rpt=simage" TargetMode="External"/><Relationship Id="rId17" Type="http://schemas.openxmlformats.org/officeDocument/2006/relationships/image" Target="../media/image21.jpeg"/><Relationship Id="rId2" Type="http://schemas.openxmlformats.org/officeDocument/2006/relationships/hyperlink" Target="http://images.yandex.ru/yandsearch?p=4&amp;text=%D0%B1%D0%B5%D0%BB%D1%8B%D0%B9%20%D0%BC%D0%B5%D0%B4%D0%B2%D0%B5%D0%B4%D1%8C%20%D1%84%D0%BE%D1%82%D0%BE&amp;img_url=http://img1.liveinternet.ru/images/attach/c/5/86/517/86517445_YVJ7berTveY.jpg&amp;pos=144&amp;uinfo=ww-1263-wh-907-fw-1038-fh-598-pd-1&amp;rpt=simage" TargetMode="External"/><Relationship Id="rId16" Type="http://schemas.openxmlformats.org/officeDocument/2006/relationships/hyperlink" Target="http://images.yandex.ru/yandsearch?p=3&amp;text=%D0%B3%D0%BE%D1%80%D0%BE%D0%B4%D1%81%D0%BA%D0%B8%D0%B5%20%D0%B2%D0%BE%D1%80%D0%BE%D0%BD%D1%8B%20%D1%84%D0%BE%D1%82%D0%BE%D0%B3%D1%80%D0%B0%D1%84%D0%B8%D0%B8&amp;img_url=http://s1.n1.by/sites/default/files/imagecache/article-big/raven.jpg&amp;pos=102&amp;uinfo=ww-1263-wh-907-fw-1038-fh-598-pd-1&amp;rpt=simag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1&amp;text=%D0%BF%D0%B5%D1%81%D1%86%D1%8B%20%D1%84%D0%BE%D1%82%D0%BE&amp;img_url=http://1.bp.blogspot.com/_W90V87w3sr8/TRQg52Akg_I/AAAAAAAAAg4/bzych11X1dA/s1600/arctic-fox-canada.jpg&amp;pos=36&amp;uinfo=ww-1263-wh-907-fw-1038-fh-598-pd-1&amp;rpt=simage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openxmlformats.org/officeDocument/2006/relationships/hyperlink" Target="http://images.yandex.ru/yandsearch?p=4&amp;text=%D0%B4%D0%B8%D0%BA%D0%B8%D0%B5%20%D1%81%D0%BE%D0%B1%D0%B0%D0%BA%D0%B8%20%D1%84%D0%BE%D1%82%D0%BE&amp;img_url=http://static3.businessinsider.com/image/4d238a25ccd1d53f3d1a0000/angry-dog.jpg&amp;pos=146&amp;uinfo=ww-1263-wh-907-fw-1038-fh-598-pd-1&amp;rpt=simage" TargetMode="External"/><Relationship Id="rId4" Type="http://schemas.openxmlformats.org/officeDocument/2006/relationships/hyperlink" Target="http://images.yandex.ru/yandsearch?p=2&amp;text=%D0%B1%D0%B5%D0%BB%D1%8B%D0%B9%20%D0%BC%D0%B5%D0%B4%D0%B2%D0%B5%D0%B4%D1%8C%20%D1%84%D0%BE%D1%82%D0%BE&amp;img_url=http://bigpicture.ru/wp-content/uploads/2011/04/cute13.jpg&amp;pos=86&amp;uinfo=ww-1263-wh-907-fw-1038-fh-598-pd-1&amp;rpt=simage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images.yandex.ru/yandsearch?p=2&amp;text=%D0%B3%D0%BE%D1%80%D0%BE%D0%B4%D1%81%D0%BA%D0%B8%D0%B5%20%D0%B2%D0%BE%D1%80%D0%BE%D0%BD%D1%8B%20%D1%84%D0%BE%D1%82%D0%BE%D0%B3%D1%80%D0%B0%D1%84%D0%B8%D0%B8&amp;img_url=http://goodnewsanimal.ru/_nw/31/96295162.jpg&amp;pos=66&amp;uinfo=ww-1263-wh-907-fw-1038-fh-598-pd-1&amp;rpt=simag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C%D0%B5%D1%81%D1%82%D0%BE%20%D1%80%D0%BE%D0%B6%D0%B4%D0%B5%D0%BD%D0%B8%D1%8F%20%D0%BA%D0%BE%D0%BB%D1%8C%D1%87%D0%B0%D1%82%D1%8B%D1%85%20%D0%BD%D0%B5%D1%80%D0%BF&amp;pos=55&amp;uinfo=ww-1263-wh-907-fw-1038-fh-598-pd-1&amp;rpt=simage&amp;img_url=http://s.ngm.com/2007/06/vanishing-sea-ice/img/vanishing-sea-ice.jpg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http://images.yandex.ru/yandsearch?text=%D1%81%D0%B5%D0%B2%D0%B5%D1%80%D0%BD%D1%8B%D0%B5%20%D1%82%D1%8E%D0%BB%D0%B5%D0%BD%D0%B8%20%D1%84%D0%BE%D1%82%D0%BE%D0%B3%D1%80%D0%B0%D1%84%D0%B8%D0%B8&amp;img_url=http://www.ljplus.ru/img4/r/y/rykun1/mar27canada.jpg&amp;pos=7&amp;uinfo=ww-1263-wh-907-fw-1038-fh-598-pd-1&amp;rpt=simage" TargetMode="External"/><Relationship Id="rId2" Type="http://schemas.openxmlformats.org/officeDocument/2006/relationships/hyperlink" Target="http://images.yandex.ru/yandsearch?p=3&amp;text=%D0%BB%D0%B0%D1%81%D1%82%D0%BE%D0%BD%D0%BE%D0%B3%D0%B8%D0%B5%20%D0%BF%D1%80%D0%B5%D0%B4%D1%81%D1%82%D0%B0%D0%B2%D0%B8%D1%82%D0%B5%D0%BB%D0%B8&amp;img_url=http://upload.wikimedia.org/wikipedia/commons/thumb/d/de/Noaa-walrus30.jpg/300px-Noaa-walrus30.jpg&amp;pos=108&amp;uinfo=ww-1263-wh-907-fw-1038-fh-598-pd-1&amp;rpt=simag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text=%D0%BA%D0%BE%D0%BB%D1%8C%D1%87%D0%B0%D1%82%D0%B0%D1%8F%20%D0%BD%D0%B5%D1%80%D0%BF%D0%B0&amp;img_url=http://img-2003-01.photosight.ru/27/149037.jpg&amp;pos=6&amp;uinfo=ww-1263-wh-907-fw-1221-fh-598-pd-1&amp;rpt=simage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images.yandex.ru/yandsearch?p=4&amp;text=%D1%82%D1%8E%D0%BB%D0%B5%D0%BD%D0%B8%20%D1%84%D0%BE%D1%82%D0%BE&amp;img_url=http://img.mota.ru/upload/wallpapers/2011/04/11/10/02/25041/mota_ru_1041114-preview-thumb.jpg&amp;pos=141&amp;uinfo=ww-1263-wh-907-fw-1038-fh-598-pd-1&amp;rpt=simage" TargetMode="External"/><Relationship Id="rId4" Type="http://schemas.openxmlformats.org/officeDocument/2006/relationships/hyperlink" Target="http://images.yandex.ru/yandsearch?p=4&amp;text=%D0%BB%D0%B0%D1%81%D1%82%D0%BE%D0%BD%D0%BE%D0%B3%D0%B8%D0%B5%20%D0%BF%D1%80%D0%B5%D0%B4%D1%81%D1%82%D0%B0%D0%B2%D0%B8%D1%82%D0%B5%D0%BB%D0%B8&amp;img_url=http://upload.wikimedia.org/wikipedia/commons/thumb/e/e3/Northern_Elephant_Seal%2C_Piedras_Blancas%2C_San_Simeon%2C_CA_02feb2009.jpg/265px-Northern_Elephant_Seal%2C_Piedras_Blancas%2C_San_Simeon%2C_CA_02feb2009.jpg&amp;pos=125&amp;uinfo=ww-1263-wh-907-fw-1038-fh-598-pd-1&amp;rpt=simage" TargetMode="Externa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mages.yandex.ru/yandsearch?text=%D0%BA%D1%80%D0%B0%D1%81%D0%BD%D0%B0%D1%8F%20%D0%BA%D0%BD%D0%B8%D0%B3%D0%B0%20%D1%80%D0%BE%D1%81%D1%81%D0%B8%D0%B8%20%D0%B6%D0%B8%D0%B2%D0%BE%D1%82%D0%BD%D1%8B%D0%B5&amp;pos=1&amp;uinfo=ww-1263-wh-907-fw-1038-fh-598-pd-1&amp;rpt=simage&amp;img_url=http://my-shop.ru/_files/product/2/39/38521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7&amp;text=%D0%BA%D1%80%D0%B0%D1%81%D0%BD%D0%B0%D1%8F%20%D0%BA%D0%BD%D0%B8%D0%B3%D0%B0%20%D1%80%D0%BE%D1%81%D1%81%D0%B8%D0%B8%20%D0%BB%D0%B0%D1%81%D1%82%D0%BE%D0%BD%D0%BE%D0%B3%D0%B8%D0%B5%20%D0%B6%D0%B8%D0%B2%D0%BE%D1%82%D0%BD%D1%8B%D0%B5&amp;pos=225&amp;uinfo=ww-1263-wh-907-fw-1038-fh-598-pd-1&amp;rpt=simage&amp;img_url=http://img01.chitalnya.ru/upload2/249/2952596545219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text=%D0%BC%D0%B5%D1%81%D1%82%D0%BE%20%D1%80%D0%BE%D0%B6%D0%B4%D0%B5%D0%BD%D0%B8%D1%8F%20%D0%BA%D0%BE%D0%BB%D1%8C%D1%87%D0%B0%D1%82%D1%8B%D1%85%20%D0%BD%D0%B5%D1%80%D0%BF&amp;pos=26&amp;uinfo=ww-1263-wh-907-fw-1038-fh-598-pd-1&amp;rpt=simage&amp;img_url=http://cdn.bolshoyvopros.ru/files/users/images/5d/c2/5dc2fc137ea5e244a91312d89a13c26a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5052545"/>
            <a:ext cx="4863033" cy="125677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Составила воспитатель ГБДОУ№32</a:t>
            </a:r>
          </a:p>
          <a:p>
            <a:r>
              <a:rPr lang="ru-RU" sz="2000" b="1" dirty="0" err="1" smtClean="0"/>
              <a:t>Шерстунова</a:t>
            </a:r>
            <a:r>
              <a:rPr lang="ru-RU" sz="2000" b="1" dirty="0" smtClean="0"/>
              <a:t> Марина Геннадьевна</a:t>
            </a:r>
          </a:p>
          <a:p>
            <a:pPr algn="ctr"/>
            <a:r>
              <a:rPr lang="ru-RU" sz="2000" b="1" dirty="0" smtClean="0"/>
              <a:t>2014 год</a:t>
            </a: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5" y="1412776"/>
            <a:ext cx="5400599" cy="2952329"/>
          </a:xfrm>
          <a:solidFill>
            <a:srgbClr val="CD3005"/>
          </a:solidFill>
        </p:spPr>
        <p:txBody>
          <a:bodyPr/>
          <a:lstStyle/>
          <a:p>
            <a:r>
              <a:rPr lang="ru-RU" sz="4800" dirty="0" smtClean="0">
                <a:solidFill>
                  <a:schemeClr val="bg1"/>
                </a:solidFill>
              </a:rPr>
              <a:t>Этим малышам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нужна наша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помощь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ok.ya1.ru/uploads/posts/2009-11/thumbs/1258620290_2888061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433564" cy="259228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Рисунок 6" descr="http://www.matuagardens.co.nz/wp-content/uploads/2011/01/fur-seal-cub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245346" cy="228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53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712967" cy="108012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sz="2000" dirty="0" smtClean="0"/>
              <a:t>Они рождаются на льду и только материнское молоко, толстый защитный слой жира позволяет выжить.</a:t>
            </a:r>
            <a:br>
              <a:rPr lang="ru-RU" sz="2000" dirty="0" smtClean="0"/>
            </a:br>
            <a:r>
              <a:rPr lang="ru-RU" sz="2000" dirty="0" smtClean="0"/>
              <a:t>От рождения они боятся воды и не умеют плавать.</a:t>
            </a:r>
            <a:endParaRPr lang="ru-RU" sz="2000" dirty="0"/>
          </a:p>
        </p:txBody>
      </p:sp>
      <p:pic>
        <p:nvPicPr>
          <p:cNvPr id="5" name="Рисунок 4" descr="http://stat8.blog.ru/lr/0a0bb8a71c9000a226c2a42ee352788d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06317" cy="287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golf-car.ru/gia.php?bulmh=/mgjhtyv/metodika_bodifleks_dyshim_i_hudeem_2386_3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104456" cy="3061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old.rgo.ru/wp-content/uploads/2011/02/ringed-seal-300x191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360040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33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589240"/>
            <a:ext cx="8964487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ru-RU" sz="2000" dirty="0" smtClean="0"/>
              <a:t>Такими их находили люди. Поспешили организовать центр реабилитации и спасения «Тюлений детский сад». В этом году спасли 22 серых тюленя и 6 балтийских кольчатых нерп.</a:t>
            </a:r>
            <a:endParaRPr lang="ru-RU" sz="2000" dirty="0"/>
          </a:p>
        </p:txBody>
      </p:sp>
      <p:pic>
        <p:nvPicPr>
          <p:cNvPr id="5" name="Рисунок 4" descr="http://media.vorotila.net/items/1/1/3/t1@113c95a5-9ce7-4de1-8d74-6bc4d06d5266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/>
          <a:stretch/>
        </p:blipFill>
        <p:spPr bwMode="auto">
          <a:xfrm>
            <a:off x="4211960" y="1733066"/>
            <a:ext cx="4668765" cy="373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ервый воспитанник тюленьего детского сада ушел в море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/>
          <a:stretch/>
        </p:blipFill>
        <p:spPr bwMode="auto">
          <a:xfrm>
            <a:off x="138707" y="175330"/>
            <a:ext cx="3857229" cy="340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videocdn.itar-tass.com/fit/816x458_7de8e174/tass/m2/uploads/i/20140417/359609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3168352" cy="226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f2.live4fun.ru/pictures/img_4520117_30_6.jpg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"/>
          <a:stretch/>
        </p:blipFill>
        <p:spPr bwMode="auto">
          <a:xfrm>
            <a:off x="3707903" y="175330"/>
            <a:ext cx="3216291" cy="219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94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videocdn.itar-tass.com/fit/816x458_7de8e174/tass/m2/uploads/i/20140417/35961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3650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videocdn.itar-tass.com/fit/816x458_7de8e174/tass/m2/uploads/i/20140417/359609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5" y="4149080"/>
            <a:ext cx="4050333" cy="237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dn3.img22.ria.ru/images/82494/79/824947929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513684" cy="280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862.imageshack.us/img862/5700/13563123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81" y="692696"/>
            <a:ext cx="4122341" cy="2549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56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2637414" cy="792088"/>
          </a:xfrm>
        </p:spPr>
        <p:txBody>
          <a:bodyPr/>
          <a:lstStyle/>
          <a:p>
            <a:pPr algn="l"/>
            <a:r>
              <a:rPr lang="ru-RU" sz="3600" dirty="0" smtClean="0"/>
              <a:t>Их враги</a:t>
            </a:r>
            <a:endParaRPr lang="ru-RU" sz="3600" dirty="0"/>
          </a:p>
        </p:txBody>
      </p:sp>
      <p:pic>
        <p:nvPicPr>
          <p:cNvPr id="1028" name="Picture 4" descr="http://im1-tub-ru.yandex.net/i?id=3131585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2" y="188640"/>
            <a:ext cx="311074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2-tub-ru.yandex.net/i?id=15417210-3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18" y="901151"/>
            <a:ext cx="297057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2-tub-ru.yandex.net/i?id=443288733-6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97" y="3381561"/>
            <a:ext cx="242138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3-tub-ru.yandex.net/i?id=150600815-38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2-tub-ru.yandex.net/i?id=118816212-57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89" y="2308438"/>
            <a:ext cx="2666324" cy="199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2-tub-ru.yandex.net/i?id=477243364-03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99" y="4475297"/>
            <a:ext cx="2762729" cy="204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3-tub-ru.yandex.net/i?id=287780316-58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4888"/>
            <a:ext cx="2520280" cy="172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m7-tub-ru.yandex.net/i?id=204370650-01-72&amp;n=2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9" y="3069165"/>
            <a:ext cx="2272270" cy="124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8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9912" y="6120194"/>
            <a:ext cx="4824536" cy="621174"/>
          </a:xfrm>
        </p:spPr>
        <p:txBody>
          <a:bodyPr/>
          <a:lstStyle/>
          <a:p>
            <a:r>
              <a:rPr lang="ru-RU" sz="2400" dirty="0" smtClean="0"/>
              <a:t>Представители ластоногих</a:t>
            </a:r>
            <a:endParaRPr lang="ru-RU" sz="2400" dirty="0"/>
          </a:p>
        </p:txBody>
      </p:sp>
      <p:pic>
        <p:nvPicPr>
          <p:cNvPr id="2050" name="Picture 2" descr="http://im4-tub-ru.yandex.net/i?id=299502357-6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68" y="192195"/>
            <a:ext cx="3138486" cy="203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1225" y="2270602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орж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http://im7-tub-ru.yandex.net/i?id=29572441-2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195"/>
            <a:ext cx="3067833" cy="244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9662" y="2605145"/>
            <a:ext cx="191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Морской слон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509" y="1126086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Морской котик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6" name="Picture 8" descr="http://im0-tub-ru.yandex.net/i?id=405202701-6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98" y="2809392"/>
            <a:ext cx="300705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6946" y="4809574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Кольчатая нерпа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Рисунок 13" descr="http://s02.tcuniverse.com/vkmedia_store/2012/06/fVIAgYGTpl2v5P4U/sizes/clean/v052_028_clean_700.jpg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r="14927"/>
          <a:stretch/>
        </p:blipFill>
        <p:spPr bwMode="auto">
          <a:xfrm>
            <a:off x="6366837" y="3055511"/>
            <a:ext cx="2467641" cy="290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im4-tub-ru.yandex.net/i?id=256356874-39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0" y="1570885"/>
            <a:ext cx="2758025" cy="206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7-tub-ru.yandex.net/i?id=174026591-68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1" y="4653136"/>
            <a:ext cx="2930955" cy="195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361" y="4190146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Северный тюлень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6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sz="2800" dirty="0"/>
          </a:p>
        </p:txBody>
      </p:sp>
      <p:pic>
        <p:nvPicPr>
          <p:cNvPr id="5" name="Рисунок 4" descr="http://www.ircenter.ru/files/products/pics/121213/fullsize/64350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"/>
          <a:stretch/>
        </p:blipFill>
        <p:spPr bwMode="auto">
          <a:xfrm>
            <a:off x="107504" y="764704"/>
            <a:ext cx="4032448" cy="542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dn.bolshoyvopros.ru/files/users/images/5d/c2/5dc2fc137ea5e244a91312d89a13c26a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87" y="188640"/>
            <a:ext cx="4410373" cy="286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vasi.net/uploads/podbor/shantarskiye_ostrova/thumbs/lg_14212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39248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47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2297192"/>
          </a:xfrm>
        </p:spPr>
        <p:txBody>
          <a:bodyPr/>
          <a:lstStyle/>
          <a:p>
            <a:pPr algn="ctr"/>
            <a:r>
              <a:rPr lang="ru-RU" sz="2800" dirty="0" smtClean="0"/>
              <a:t>Памятник тюленю-спасителю поставлен в Архангельске в мае 2010 года. </a:t>
            </a:r>
            <a:br>
              <a:rPr lang="ru-RU" sz="2800" dirty="0" smtClean="0"/>
            </a:br>
            <a:r>
              <a:rPr lang="ru-RU" sz="2800" dirty="0" smtClean="0"/>
              <a:t>В голодные годы войны тысячи тюленей помогли выжить и выстоять жителям Петербурга и Архангельска.</a:t>
            </a:r>
            <a:endParaRPr lang="ru-RU" sz="2800" dirty="0"/>
          </a:p>
        </p:txBody>
      </p:sp>
      <p:pic>
        <p:nvPicPr>
          <p:cNvPr id="1028" name="Picture 4" descr="http://apartos.ru/uploads/images/landmarks/f_1-49999/f500-599/gallery-landmark-536-9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5084564" cy="381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071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80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Этим малышам нужна наша помощь</vt:lpstr>
      <vt:lpstr>Они рождаются на льду и только материнское молоко, толстый защитный слой жира позволяет выжить. От рождения они боятся воды и не умеют плавать.</vt:lpstr>
      <vt:lpstr>Такими их находили люди. Поспешили организовать центр реабилитации и спасения «Тюлений детский сад». В этом году спасли 22 серых тюленя и 6 балтийских кольчатых нерп.</vt:lpstr>
      <vt:lpstr>Презентация PowerPoint</vt:lpstr>
      <vt:lpstr>Их враги</vt:lpstr>
      <vt:lpstr>Представители ластоногих</vt:lpstr>
      <vt:lpstr>Презентация PowerPoint</vt:lpstr>
      <vt:lpstr>Памятник тюленю-спасителю поставлен в Архангельске в мае 2010 года.  В голодные годы войны тысячи тюленей помогли выжить и выстоять жителям Петербурга и Архангельска.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Этим малышам нужна наша помощь</dc:title>
  <dc:creator>Marina</dc:creator>
  <cp:lastModifiedBy>Marina</cp:lastModifiedBy>
  <cp:revision>15</cp:revision>
  <dcterms:created xsi:type="dcterms:W3CDTF">2014-05-24T11:21:37Z</dcterms:created>
  <dcterms:modified xsi:type="dcterms:W3CDTF">2015-07-21T14:34:49Z</dcterms:modified>
</cp:coreProperties>
</file>