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6" autoAdjust="0"/>
  </p:normalViewPr>
  <p:slideViewPr>
    <p:cSldViewPr>
      <p:cViewPr varScale="1">
        <p:scale>
          <a:sx n="42" d="100"/>
          <a:sy n="42" d="100"/>
        </p:scale>
        <p:origin x="-12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5;&#1086;&#1083;&#1100;&#1079;&#1086;&#1074;&#1072;&#1090;&#1077;&#1083;&#1100;\&#1056;&#1072;&#1073;&#1086;&#1095;&#1080;&#1081;%20&#1089;&#1090;&#1086;&#1083;\Deti._-_Do_svidaniya_nachalnaya_shkola_(iPlayer.fm)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i="1" dirty="0" smtClean="0"/>
              <a:t>Воспитание как процесс управления развитием личности.</a:t>
            </a:r>
            <a:endParaRPr lang="ru-RU" sz="6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Deti._-_Do_svidaniya_nachalnaya_shkol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4391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/>
              <a:t>Каждое мгновение той </a:t>
            </a:r>
            <a:r>
              <a:rPr lang="ru-RU" sz="5400" dirty="0" err="1" smtClean="0"/>
              <a:t>работы,которая</a:t>
            </a:r>
            <a:r>
              <a:rPr lang="ru-RU" sz="5400" dirty="0" smtClean="0"/>
              <a:t> называется воспитанием,-это творение будущего…</a:t>
            </a:r>
            <a:endParaRPr lang="ru-RU" sz="54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В.А Сухомлинский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3248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/>
              <a:t>МОУ </a:t>
            </a:r>
            <a:r>
              <a:rPr lang="ru-RU" sz="7200" dirty="0" err="1"/>
              <a:t>Алгачинская</a:t>
            </a:r>
            <a:r>
              <a:rPr lang="ru-RU" sz="7200" dirty="0"/>
              <a:t> СОШ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Голушко О.А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50946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Мы учились и работали 4 года!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40878" y="350151"/>
            <a:ext cx="4831650" cy="407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626647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Были активными участниками школьной </a:t>
            </a:r>
            <a:r>
              <a:rPr lang="ru-RU" sz="3200" dirty="0" err="1" smtClean="0">
                <a:solidFill>
                  <a:schemeClr val="tx1"/>
                </a:solidFill>
              </a:rPr>
              <a:t>самодеятель-ности</a:t>
            </a:r>
            <a:r>
              <a:rPr lang="ru-RU" sz="3200" dirty="0" smtClean="0">
                <a:solidFill>
                  <a:schemeClr val="tx1"/>
                </a:solidFill>
              </a:rPr>
              <a:t>!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9741" y="448578"/>
            <a:ext cx="4441283" cy="355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6655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И не только школьной… Мы на районном конкурсе солдатской песни.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62955"/>
            <a:ext cx="4714908" cy="3826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029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Вместе с учителем ОБЖ помогаем пожилым людям, они-дети войны!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571480"/>
            <a:ext cx="4745469" cy="398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957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На новый год. Благодаря нашим родителям наши костюмы были самыми красивыми.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23269"/>
            <a:ext cx="4643470" cy="3920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13583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2"/>
            <a:ext cx="8288077" cy="614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72467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Кроме того, что мы хорошо учимся, мы любим выступать перед младшими друзьями.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57166"/>
            <a:ext cx="4643470" cy="432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191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4F4F4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38</TotalTime>
  <Words>90</Words>
  <Application>Microsoft Office PowerPoint</Application>
  <PresentationFormat>Экран (4:3)</PresentationFormat>
  <Paragraphs>11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NewsPrint</vt:lpstr>
      <vt:lpstr>Воспитание как процесс управления развитием личности.</vt:lpstr>
      <vt:lpstr>МОУ Алгачинская СОШ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Каждое мгновение той работы,которая называется воспитанием,-это творение будущего…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как процесс управления развитием личности.</dc:title>
  <cp:lastModifiedBy>Admin</cp:lastModifiedBy>
  <cp:revision>9</cp:revision>
  <dcterms:modified xsi:type="dcterms:W3CDTF">2014-01-11T19:38:15Z</dcterms:modified>
</cp:coreProperties>
</file>