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6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0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0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40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57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661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1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6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0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6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4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2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19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8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3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36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842F9B-7807-463F-AA6F-1EFA7907AA14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56F23B-704D-49F6-A848-2221D8007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9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25" y="608524"/>
            <a:ext cx="7624292" cy="5869547"/>
          </a:xfrm>
        </p:spPr>
      </p:pic>
    </p:spTree>
    <p:extLst>
      <p:ext uri="{BB962C8B-B14F-4D97-AF65-F5344CB8AC3E}">
        <p14:creationId xmlns:p14="http://schemas.microsoft.com/office/powerpoint/2010/main" val="91447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656" y="103031"/>
            <a:ext cx="7189071" cy="6639059"/>
          </a:xfrm>
        </p:spPr>
      </p:pic>
    </p:spTree>
    <p:extLst>
      <p:ext uri="{BB962C8B-B14F-4D97-AF65-F5344CB8AC3E}">
        <p14:creationId xmlns:p14="http://schemas.microsoft.com/office/powerpoint/2010/main" val="285159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412124"/>
            <a:ext cx="6503830" cy="6130344"/>
          </a:xfrm>
        </p:spPr>
      </p:pic>
    </p:spTree>
    <p:extLst>
      <p:ext uri="{BB962C8B-B14F-4D97-AF65-F5344CB8AC3E}">
        <p14:creationId xmlns:p14="http://schemas.microsoft.com/office/powerpoint/2010/main" val="123505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675424"/>
            <a:ext cx="6104586" cy="5751134"/>
          </a:xfrm>
        </p:spPr>
      </p:pic>
    </p:spTree>
    <p:extLst>
      <p:ext uri="{BB962C8B-B14F-4D97-AF65-F5344CB8AC3E}">
        <p14:creationId xmlns:p14="http://schemas.microsoft.com/office/powerpoint/2010/main" val="26825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78" y="528034"/>
            <a:ext cx="7740203" cy="6091707"/>
          </a:xfrm>
        </p:spPr>
      </p:pic>
    </p:spTree>
    <p:extLst>
      <p:ext uri="{BB962C8B-B14F-4D97-AF65-F5344CB8AC3E}">
        <p14:creationId xmlns:p14="http://schemas.microsoft.com/office/powerpoint/2010/main" val="227914434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Мочалкина</dc:creator>
  <cp:lastModifiedBy>Наталья Мочалкина</cp:lastModifiedBy>
  <cp:revision>1</cp:revision>
  <dcterms:created xsi:type="dcterms:W3CDTF">2015-04-19T10:11:13Z</dcterms:created>
  <dcterms:modified xsi:type="dcterms:W3CDTF">2015-04-19T10:17:32Z</dcterms:modified>
</cp:coreProperties>
</file>