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165618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Гражданско-патриотическое воспитание школьников на уроках истории и обществознания.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7376864" cy="266429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Подготовила Дёмкина Ирина Евгеньевна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истории и обществознания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МОУ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Федюковская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Подольский район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2015 г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504" y="169910"/>
            <a:ext cx="892899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Гражданско-патриотическое воспитание достигает качественного результата, если: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содержание урочной и внеурочной деятельности находятся во взаимосвязи и способствуют активной жизненной позиции подростка;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гражданское самосознание и чувство патриотизма подростка формируется на основе изучения истории своего народа, истории родного края, освоения богатого духовного опыта предшествующих поколений, особенно в моменты тяжелых для страны испытаний, на основе знания законов и документов о правах и обязанностях граждан, на уважении к законам государства и правам другого человека, на основе понимания значения государственной символики;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на уроке приоритет отдается диалоговым (интерактивным) формам и методам гражданского воспитания (дискуссии, обсуждения проблемных ситуаций, работа в группах или парах), формирующим самосознание гражданина, его гражданскую позицию;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знания и навыки подкрепляются внеурочной деятельностью, которая позволяет подросткам проявить свои гражданские, духовно-нравственные качества и получить социальный опыт через участие в общественно-полезных делах;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589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Заключение.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7504" y="1024445"/>
            <a:ext cx="892899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Проблема воспитания гражданственности и патриотизма является важнейшей составляющей общенациональной идеи, системы формирования и развития духовно-нравственных ценностей у подрастающего поколения.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fontAlgn="base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ru-RU" sz="2000" dirty="0" smtClean="0"/>
              <a:t>Не </a:t>
            </a:r>
            <a:r>
              <a:rPr lang="ru-RU" sz="2000" dirty="0" smtClean="0"/>
              <a:t>только благодаря целенаправленной, сознательной деятельности учителя, но и активному участию детей в изучении российской истории, истории родного края, в познавательной исследовательской и творческой деятельности возможно реализовать идеи гражданского и патриотического воспитания личности.</a:t>
            </a:r>
          </a:p>
          <a:p>
            <a:pPr lvl="0" fontAlgn="base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ru-RU" sz="2000" dirty="0" smtClean="0"/>
              <a:t>Не </a:t>
            </a:r>
            <a:r>
              <a:rPr lang="ru-RU" sz="2000" dirty="0" smtClean="0"/>
              <a:t>менее важна роль семьи в воспитания гражданственности и патриотизма, становления и развития личности</a:t>
            </a:r>
          </a:p>
          <a:p>
            <a:pPr lvl="0" fontAlgn="base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ru-RU" sz="2000" dirty="0" smtClean="0"/>
              <a:t>Осуществление </a:t>
            </a:r>
            <a:r>
              <a:rPr lang="ru-RU" sz="2000" dirty="0" smtClean="0"/>
              <a:t>задач гражданского воспитания требует активной гражданской позиции со стороны учителя.</a:t>
            </a:r>
          </a:p>
          <a:p>
            <a:pPr lvl="0" fontAlgn="base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ru-RU" sz="2000" dirty="0" smtClean="0"/>
              <a:t>Определить </a:t>
            </a:r>
            <a:r>
              <a:rPr lang="ru-RU" sz="2000" dirty="0" smtClean="0"/>
              <a:t>результаты гражданского и патриотического воспитания довольно сложно.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Качественный уровень воспитанности школьников может быть заметен в их поведении, в отношении к себе, к окружающим, к проблемам школы, города, страны, в их активной или пассивной гражданской позиции.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649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СПАСИБО ЗА ВНИМАНИЕ !</a:t>
            </a:r>
            <a:endParaRPr lang="ru-RU" sz="48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32673"/>
            <a:ext cx="439248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Антон  Семенович Макаренко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считал необходимым воспитывать такие качества гражданина как образованность, общественная и политическая активность, умелое и активное участие в государственном управлении и общественной жизни. Его идея - это идея воспитания в коллективе и через коллектив, но при сохранении творческой индивидуальности личности, позволяющей в полной мере реализовать все свои возможности и способности.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Makar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0"/>
            <a:ext cx="449999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7504" y="1"/>
            <a:ext cx="4680520" cy="681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Василий Александрович Сухомлинский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считал, что основой активной жизненной позиции человека является любовь к Родине. "Сердцевина человека - любовь к Отечеству - закладывается в детстве… Торжество добра, красоты, истины - это для ребенка - личное счастье. Формирование патриотической сердцевины человека как раз заключается в том, чтобы он постиг это счастье".  В своей статье, вышедшей в 1966 году в журнале "Воспитание школьников", В. А. Сухомлинский писал: "… Воспитание гражданственности - это воспитание души. Душевная пустота, равнодушие, убивающее доверие и человеческое дружелюбие, - это самый страшный враг гражданственности. Жизнь преподает нам суровые уроки того, к чему может привести пустота души".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3" name="Picture 5" descr="Сухомлинский В (портрет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0"/>
            <a:ext cx="428396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7504" y="689984"/>
            <a:ext cx="42484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Константин  Дмитриевич Ушинский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писал: "Как нет человека без самолюбия, так нет человека без любви к Отечеству. Эта любовь дает воспитанию верный ключ к сердцу человека и могущественную опору для борьбы с его дурными, природными, личностными, семейными и родовыми наклонностями".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9" name="Picture 5" descr="Konstantin Dmitrievich Ushinskii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0"/>
            <a:ext cx="478802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39294"/>
            <a:ext cx="514806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"… Общество лишь тогда способно ставить и решать масштабные национальные задачи, когда в стране хранят уважение к родному языку, к самобытной культуре и к самобытным культурным ценностям, к памяти своих предков, к каждой странице нашей отечественной истории. Именно это национальное богатство является базой для укрепления единства и суверенитета страны, служит основой нашей повседневной жизни, фундаментом для экономических и политических отношений". /Послание Президента России Федеральному собранию Российской Федерации в 2008 году /.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Vladimir Putin - 2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0"/>
            <a:ext cx="413995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407627"/>
            <a:ext cx="86044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Гражданско-патриотическое воспитание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268760"/>
            <a:ext cx="8856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чувство привязанности к тем местам, где человек родился и вырос;</a:t>
            </a:r>
            <a:endParaRPr lang="en-US" sz="2000" dirty="0" smtClean="0">
              <a:ea typeface="Times New Roman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ru-RU" sz="2000" dirty="0" smtClean="0"/>
              <a:t>уважительное отношение к языку своего народа;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ru-RU" sz="2000" dirty="0" smtClean="0"/>
              <a:t>заботу об интересах Родины;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 осознание долга перед Родиной, отстаивание ее чести и достоинства, свободы и              независимости (защита Отечества);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  проявление гражданских чувств и сохранение верности Родине;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   гордость за социальные и  культурные достижения своей страны;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  гордость за свое Отечество, за символы государства, за свой народ;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   уважительное отношение к историческому прошлому Родины, своего народа, его обычаям и традициям;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  ответственность за судьбу Родины и своего народа, их будущее, выраженное в стремлении посвящать свой труд, способности укреплению могущества и расцвету Родины;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  гуманизм, милосердие, общечеловеческие ценности.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000" dirty="0" smtClean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432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"Гордиться славой своих предков, - писал А. С.Пушкин, - не только можно, но и должно".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4509120"/>
            <a:ext cx="4464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«История,– говорил В.О.Ключевский, -  это великая наставница жизни, она ничему не учит, а только наказывает за незнание уроков». </a:t>
            </a:r>
            <a:endParaRPr lang="ru-RU" sz="2400" dirty="0"/>
          </a:p>
        </p:txBody>
      </p:sp>
      <p:pic>
        <p:nvPicPr>
          <p:cNvPr id="5122" name="Picture 2" descr="Portrait of Alexander Pushkin (Orest Kiprensky, 1827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0"/>
            <a:ext cx="4320480" cy="4293096"/>
          </a:xfrm>
          <a:prstGeom prst="rect">
            <a:avLst/>
          </a:prstGeom>
          <a:noFill/>
        </p:spPr>
      </p:pic>
      <p:pic>
        <p:nvPicPr>
          <p:cNvPr id="5124" name="Picture 4" descr="Василий Осипович Ключевск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2"/>
            <a:ext cx="4355976" cy="422108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Для лучшего осмысления учениками событий истории</a:t>
            </a:r>
            <a:endParaRPr lang="ru-RU" sz="2400" b="1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504" y="1391311"/>
            <a:ext cx="89289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проблемно-диалогическая технология ведения урока, позволяющая удовлетворить потребность ребенка быть услышанным на уроке, дающая возможность сосредоточить мышление  в нужном направлении, возможность включиться в анализ явлений, сопоставить свою позицию и позиции других, сопереживать происходящее;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уроки самостоятельного поиска ответов на вопросы в документах и текстах;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en-US" sz="20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урок защиты реферата;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en-US" sz="20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уроки подготовки и заслушивания сообщений о личностях: героях, полководцах, правителях, общественных деятелях;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320192"/>
            <a:ext cx="871296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Трудности: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Учебники истории, особенно для старших классов, написаны труднодоступным, сухим языком, плохо иллюстрированы.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Они практически не содержат яркого фактического материала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Ряд параграфов содержит огромный по объему и необходимости усвоения материал (в учебниках «Истории средних веков»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Ведюшкина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например, предназначенных для шестиклассников, объем параграфа составляет до 10 страниц ! 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Недостаточное количество часов на изучение некоторых тем (Отечественная война 1812 г-1 час)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827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  Гражданско-патриотическое воспитание школьников на уроках истории и обществознания.   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Гражданско-патриотическое воспитание школьников на уроках истории и обществознания.   </dc:title>
  <dc:creator>Сергей</dc:creator>
  <cp:lastModifiedBy>Сергей</cp:lastModifiedBy>
  <cp:revision>11</cp:revision>
  <dcterms:created xsi:type="dcterms:W3CDTF">2015-03-25T13:17:03Z</dcterms:created>
  <dcterms:modified xsi:type="dcterms:W3CDTF">2015-03-25T14:47:26Z</dcterms:modified>
</cp:coreProperties>
</file>