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Раскрой фартука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Подготовка выкройки к раскрою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Подписаны названия деталей</a:t>
            </a:r>
          </a:p>
          <a:p>
            <a:r>
              <a:rPr lang="ru-RU" dirty="0" smtClean="0"/>
              <a:t>Стрелками указаны направления долевой нити</a:t>
            </a:r>
          </a:p>
          <a:p>
            <a:r>
              <a:rPr lang="ru-RU" dirty="0" smtClean="0"/>
              <a:t>Указаны величины припусков на швы. Основная деталь: нижние и боковые срезы-15мм,верхний срез-10 </a:t>
            </a:r>
            <a:r>
              <a:rPr lang="ru-RU" dirty="0" err="1" smtClean="0"/>
              <a:t>мм.Карман:нижние</a:t>
            </a:r>
            <a:r>
              <a:rPr lang="ru-RU" dirty="0" smtClean="0"/>
              <a:t> и боковые срезы-15мм,верхний-10мм,пояс-10мм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Подготовка ткани к раскрою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Выявление </a:t>
            </a:r>
            <a:r>
              <a:rPr lang="ru-RU" dirty="0" err="1" smtClean="0"/>
              <a:t>деффектов</a:t>
            </a:r>
            <a:r>
              <a:rPr lang="ru-RU" dirty="0" smtClean="0"/>
              <a:t> ткани</a:t>
            </a:r>
          </a:p>
          <a:p>
            <a:r>
              <a:rPr lang="ru-RU" dirty="0" smtClean="0"/>
              <a:t>Определение лицевой и изнаночной стороны</a:t>
            </a:r>
          </a:p>
          <a:p>
            <a:r>
              <a:rPr lang="ru-RU" dirty="0" smtClean="0"/>
              <a:t>Определение направления долевой нити (</a:t>
            </a:r>
            <a:r>
              <a:rPr lang="ru-RU" dirty="0" err="1" smtClean="0"/>
              <a:t>нити</a:t>
            </a:r>
            <a:r>
              <a:rPr lang="ru-RU" dirty="0" smtClean="0"/>
              <a:t> основы)</a:t>
            </a:r>
          </a:p>
          <a:p>
            <a:r>
              <a:rPr lang="ru-RU" dirty="0" smtClean="0"/>
              <a:t>Декатировка ткани при необходимости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Раскладка деталей выкройки на ткани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Сложить ткань пополам по долевой </a:t>
            </a:r>
            <a:r>
              <a:rPr lang="ru-RU" dirty="0" err="1" smtClean="0"/>
              <a:t>нити,лицом</a:t>
            </a:r>
            <a:r>
              <a:rPr lang="ru-RU" dirty="0" smtClean="0"/>
              <a:t> вовнутрь</a:t>
            </a:r>
          </a:p>
          <a:p>
            <a:r>
              <a:rPr lang="ru-RU" dirty="0" smtClean="0"/>
              <a:t>Разложить детали </a:t>
            </a:r>
            <a:r>
              <a:rPr lang="ru-RU" dirty="0" err="1" smtClean="0"/>
              <a:t>выкройки,учитывая</a:t>
            </a:r>
            <a:r>
              <a:rPr lang="ru-RU" dirty="0" smtClean="0"/>
              <a:t> направление долевой нити на ткани и на выкройках</a:t>
            </a:r>
          </a:p>
          <a:p>
            <a:r>
              <a:rPr lang="ru-RU" dirty="0" smtClean="0"/>
              <a:t>Приколите детали выкройки булавками</a:t>
            </a:r>
          </a:p>
          <a:p>
            <a:r>
              <a:rPr lang="ru-RU" dirty="0" smtClean="0"/>
              <a:t>Обведите выкройки</a:t>
            </a:r>
          </a:p>
          <a:p>
            <a:r>
              <a:rPr lang="ru-RU" dirty="0" smtClean="0"/>
              <a:t>Отложите припуски на швы</a:t>
            </a:r>
          </a:p>
          <a:p>
            <a:r>
              <a:rPr lang="ru-RU" dirty="0" smtClean="0"/>
              <a:t>Наметь расположение кармана</a:t>
            </a:r>
          </a:p>
          <a:p>
            <a:r>
              <a:rPr lang="ru-RU" dirty="0" smtClean="0"/>
              <a:t>Раскрои фартук</a:t>
            </a:r>
          </a:p>
          <a:p>
            <a:r>
              <a:rPr lang="ru-RU" dirty="0" smtClean="0"/>
              <a:t>Отколи выкройки. Сколи детали кроя булавками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</TotalTime>
  <Words>101</Words>
  <Application>Microsoft Office PowerPoint</Application>
  <PresentationFormat>Экран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Городская</vt:lpstr>
      <vt:lpstr>Раскрой фартука</vt:lpstr>
      <vt:lpstr>Подготовка выкройки к раскрою</vt:lpstr>
      <vt:lpstr>Подготовка ткани к раскрою</vt:lpstr>
      <vt:lpstr>Раскладка деталей выкройки на ткани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Katya</dc:creator>
  <cp:lastModifiedBy>Katya</cp:lastModifiedBy>
  <cp:revision>2</cp:revision>
  <dcterms:created xsi:type="dcterms:W3CDTF">2015-03-04T04:45:27Z</dcterms:created>
  <dcterms:modified xsi:type="dcterms:W3CDTF">2015-03-04T04:58:35Z</dcterms:modified>
</cp:coreProperties>
</file>