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E0B5-75C6-4814-8586-D0FA1F42D386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BF71-D131-483C-A01A-80796263A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01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E0B5-75C6-4814-8586-D0FA1F42D386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BF71-D131-483C-A01A-80796263A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97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E0B5-75C6-4814-8586-D0FA1F42D386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BF71-D131-483C-A01A-80796263A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13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E0B5-75C6-4814-8586-D0FA1F42D386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BF71-D131-483C-A01A-80796263A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93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E0B5-75C6-4814-8586-D0FA1F42D386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BF71-D131-483C-A01A-80796263A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97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E0B5-75C6-4814-8586-D0FA1F42D386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BF71-D131-483C-A01A-80796263A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41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E0B5-75C6-4814-8586-D0FA1F42D386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BF71-D131-483C-A01A-80796263A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012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E0B5-75C6-4814-8586-D0FA1F42D386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BF71-D131-483C-A01A-80796263A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612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E0B5-75C6-4814-8586-D0FA1F42D386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BF71-D131-483C-A01A-80796263A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48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E0B5-75C6-4814-8586-D0FA1F42D386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BF71-D131-483C-A01A-80796263A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316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E0B5-75C6-4814-8586-D0FA1F42D386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DBF71-D131-483C-A01A-80796263A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86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FE0B5-75C6-4814-8586-D0FA1F42D386}" type="datetimeFigureOut">
              <a:rPr lang="ru-RU" smtClean="0"/>
              <a:t>25.05.2015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DBF71-D131-483C-A01A-80796263A5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95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9960" y="0"/>
            <a:ext cx="605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Мой  прадедушка</a:t>
            </a: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" y="1234440"/>
            <a:ext cx="118262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Константинов </a:t>
            </a:r>
            <a:r>
              <a:rPr lang="ru-RU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Василий  </a:t>
            </a:r>
            <a:r>
              <a:rPr lang="ru-RU" sz="28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Афанасьевич</a:t>
            </a:r>
          </a:p>
          <a:p>
            <a:endParaRPr lang="ru-RU" sz="2800" b="1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Родился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19 апреля 1919года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в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с.Тулюшка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Куйтунского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района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Иркутской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области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Призвался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армию в 1939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году. Был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записан в 114 отдельный  гаубичный полк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проходил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срочную службу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Перед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демобилизацией началась война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Их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полк охранял реку Амур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Ждали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нападения армии Японии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на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ночь войска стягивали к реке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а на день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убирали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чтобы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спровоцировать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конфликт.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45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1" y="1512276"/>
            <a:ext cx="99950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В 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1942 году 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Василия 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Афанасьевича отправили на учебу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обучали диверсионному 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делу и связи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 В 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1943 году его отправили на войну с 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фашистской </a:t>
            </a:r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Германией.</a:t>
            </a:r>
            <a:endParaRPr lang="ru-RU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168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" y="1402080"/>
            <a:ext cx="117805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Его 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первое боевое крещение состоялось на Курской 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дуге.</a:t>
            </a:r>
          </a:p>
          <a:p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 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июня 1943 года началась арт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одготовка. </a:t>
            </a:r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оветский </a:t>
            </a:r>
            <a:r>
              <a:rPr lang="ru-RU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оюз 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перешел в наступление и начали отодвигать врагов с глубины Родины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Дед 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 помощью рации передавал координаты обстрела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которые 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произносил командир взвода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Далее 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его полк участвовал в 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снятии </a:t>
            </a:r>
            <a:r>
              <a:rPr lang="ru-RU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блокады Ленинграда.</a:t>
            </a:r>
            <a:endParaRPr lang="ru-RU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89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2520" y="1478280"/>
            <a:ext cx="10576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Оттуда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полк начал освобождение в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Белорусском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направлении Брянск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Витебск, Выборг. Под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Выборгом на реке «Черная» 14 июня 1944 года прадедушка получил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тяжелое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ранение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Проходил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лечение в госпитале в Ленинграде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Потом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ему дали отпуск 6 месяцев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но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ему нужно было вернуться на фронт в июне 1945 года.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Но,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счастью,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война закончилась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4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" y="1127760"/>
            <a:ext cx="119176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Прадедушка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много рассказывал нам о той страшной войне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Рассказывал ,как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некоторых случаях красноармейцы ходили в бой с одной винтовкой на троих из-за нехватки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оружи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я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как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брал в бой рацию и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клал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нее кусок сахара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чтоб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сбить голод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,и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гранату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Много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раз смерть ходила рядом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С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большим уважением отзывался о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маршале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Жукове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После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войны мой прадед гвардии старший сержант поднимал страну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из разрухи, трудясь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колхозе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Получил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звание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«Ветеран труда», будучи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инвалидом второй группы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Умер в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2012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году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возрасте 92 </a:t>
            </a:r>
            <a:r>
              <a:rPr lang="ru-RU" sz="2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года.</a:t>
            </a:r>
            <a:endParaRPr lang="ru-RU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5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315</Words>
  <Application>Microsoft Office PowerPoint</Application>
  <PresentationFormat>Широкоэкранный</PresentationFormat>
  <Paragraphs>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12</cp:revision>
  <dcterms:created xsi:type="dcterms:W3CDTF">2015-05-06T12:53:57Z</dcterms:created>
  <dcterms:modified xsi:type="dcterms:W3CDTF">2015-05-25T03:50:49Z</dcterms:modified>
</cp:coreProperties>
</file>