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56" r:id="rId3"/>
    <p:sldId id="273" r:id="rId4"/>
    <p:sldId id="274" r:id="rId5"/>
    <p:sldId id="287" r:id="rId6"/>
    <p:sldId id="257" r:id="rId7"/>
    <p:sldId id="258" r:id="rId8"/>
    <p:sldId id="276" r:id="rId9"/>
    <p:sldId id="260" r:id="rId10"/>
    <p:sldId id="263" r:id="rId11"/>
    <p:sldId id="285" r:id="rId12"/>
    <p:sldId id="286" r:id="rId13"/>
    <p:sldId id="266" r:id="rId14"/>
    <p:sldId id="267" r:id="rId15"/>
    <p:sldId id="279" r:id="rId16"/>
    <p:sldId id="280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8" autoAdjust="0"/>
    <p:restoredTop sz="86430" autoAdjust="0"/>
  </p:normalViewPr>
  <p:slideViewPr>
    <p:cSldViewPr>
      <p:cViewPr>
        <p:scale>
          <a:sx n="80" d="100"/>
          <a:sy n="80" d="100"/>
        </p:scale>
        <p:origin x="-42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AADAD-185C-4DA2-B301-19071DAA495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17DA2-4489-494B-B7CA-260ECE2A8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8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ying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lying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&#1090;&#1072;&#1085;&#1103;\&#1089;&#1090;&#1088;&#1072;&#1085;&#1080;&#1094;&#1099;%20&#1084;&#1086;&#1077;&#1075;&#1086;%20&#1087;&#1086;&#1088;&#1090;&#1092;&#1086;&#1083;&#1080;&#1086;\detsad_minus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detsad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428604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42910" y="714357"/>
            <a:ext cx="7772400" cy="9286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Татьяна Леонидовна Кривицкая</a:t>
            </a:r>
            <a:r>
              <a:rPr lang="ru-RU" sz="3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4414" y="2071678"/>
            <a:ext cx="6400800" cy="257176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образовательного детского учреждения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№37 «Огонек»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Кемеровская область, г. Белово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тел. 8(384-52) 2-46-04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317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4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2670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дорожка «Следы»</a:t>
            </a:r>
            <a:endParaRPr lang="ru-RU" sz="2400" dirty="0"/>
          </a:p>
        </p:txBody>
      </p:sp>
      <p:pic>
        <p:nvPicPr>
          <p:cNvPr id="3" name="Рисунок 2" descr="C:\Documents and Settings\Общий\Мои документы\Мои рисунки\103_PANA\P1030032.JPG"/>
          <p:cNvPicPr/>
          <p:nvPr/>
        </p:nvPicPr>
        <p:blipFill>
          <a:blip r:embed="rId2" cstate="print"/>
          <a:srcRect t="14706" b="23529"/>
          <a:stretch>
            <a:fillRect/>
          </a:stretch>
        </p:blipFill>
        <p:spPr bwMode="auto">
          <a:xfrm rot="4798000">
            <a:off x="176511" y="2128883"/>
            <a:ext cx="3390821" cy="204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928926" y="1357298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дорожка-модуль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C:\Documents and Settings\Общий\Мои документы\Мои рисунки\103_PANA\P103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00000">
            <a:off x="3068444" y="2422715"/>
            <a:ext cx="2884852" cy="193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86446" y="1785926"/>
            <a:ext cx="1374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«Кочки»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:\Documents and Settings\Общий\Мои документы\Мои рисунки\103_PANA\P103003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15" b="29340"/>
          <a:stretch>
            <a:fillRect/>
          </a:stretch>
        </p:blipFill>
        <p:spPr bwMode="auto">
          <a:xfrm rot="4740000">
            <a:off x="5768400" y="2815561"/>
            <a:ext cx="2558740" cy="159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6469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«Сухой дождь», используемый в качестве средств релаксации</a:t>
            </a:r>
            <a:endParaRPr lang="ru-RU" dirty="0"/>
          </a:p>
        </p:txBody>
      </p:sp>
      <p:pic>
        <p:nvPicPr>
          <p:cNvPr id="10" name="Рисунок 9" descr="C:\Documents and Settings\Общий\Мои документы\Мои рисунки\103_PANA\P1030036.JPG"/>
          <p:cNvPicPr/>
          <p:nvPr/>
        </p:nvPicPr>
        <p:blipFill>
          <a:blip r:embed="rId2" cstate="print"/>
          <a:srcRect t="14620" b="-8174"/>
          <a:stretch>
            <a:fillRect/>
          </a:stretch>
        </p:blipFill>
        <p:spPr bwMode="auto">
          <a:xfrm rot="5400000">
            <a:off x="35685" y="1893085"/>
            <a:ext cx="3429026" cy="25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3357554" y="13572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мальчик «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Documents and Settings\Общий\Мои документы\Мои рисунки\103_PANA\P103003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28"/>
          <a:stretch>
            <a:fillRect/>
          </a:stretch>
        </p:blipFill>
        <p:spPr bwMode="auto">
          <a:xfrm rot="5400000">
            <a:off x="4536281" y="2321713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Tm="1042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4287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большим успехом прошли наши маленькие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спектакли: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Теремок на новый лад», «Снежный колобок»,  «Беззаботный зайка», «Про деда, бабу и курочку Рябу».</a:t>
            </a:r>
            <a:r>
              <a:rPr lang="ru-RU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C:\Documents and Settings\Общий\Мои документы\Мои документы\Мои документы\Мои рисунки\МАМА фото\дети\Recoverd_jpg_file(20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000264" cy="278608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/>
          <p:cNvPicPr/>
          <p:nvPr/>
        </p:nvPicPr>
        <p:blipFill>
          <a:blip r:embed="rId3" cstate="print"/>
          <a:srcRect l="55409" t="30928" r="7773" b="6142"/>
          <a:stretch>
            <a:fillRect/>
          </a:stretch>
        </p:blipFill>
        <p:spPr bwMode="auto">
          <a:xfrm>
            <a:off x="2143108" y="2143116"/>
            <a:ext cx="2000264" cy="28575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1" name="Рисунок 10"/>
          <p:cNvPicPr/>
          <p:nvPr/>
        </p:nvPicPr>
        <p:blipFill>
          <a:blip r:embed="rId4" cstate="print"/>
          <a:srcRect l="55214" t="28205" r="8600" b="7636"/>
          <a:stretch>
            <a:fillRect/>
          </a:stretch>
        </p:blipFill>
        <p:spPr bwMode="auto">
          <a:xfrm>
            <a:off x="3857620" y="2143116"/>
            <a:ext cx="1928826" cy="285752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Рисунок 11" descr="PA30008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2786058"/>
            <a:ext cx="2738457" cy="2214578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 advTm="1414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71472" y="357167"/>
            <a:ext cx="8229600" cy="12144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Разработала проект «Спортивные  бутылочки», позволяющий обеспечить максимальную  интенсивность физкультурных занятий с использованием нестандартного оборудования.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Общий\Мои документы\Мои документы\Мои документы\Мои рисунки\кмо\P408006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500174"/>
            <a:ext cx="292895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8" name="Рисунок 7" descr="C:\Documents and Settings\Общий\Мои документы\Мои документы\Мои документы\Мои рисунки\кмо\P408006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292895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3" name="Рисунок 12" descr="C:\Documents and Settings\Общий\Мои документы\Мои документы\Мои документы\Мои рисунки\кмо\P408006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000240"/>
            <a:ext cx="200026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Tm="19109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42875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Открытое занятие   «Удивительный камень»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3" descr="C:\Documents and Settings\Общий\Мои документы\Мои документы\Мои документы\Мои рисунки\МАМА фото\дети\P4290039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9927">
            <a:off x="665189" y="1277283"/>
            <a:ext cx="2550002" cy="181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Documents and Settings\Общий\Мои документы\Мои документы\Мои документы\Мои рисунки\МАМА фото\дети\P429004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5133">
            <a:off x="1977993" y="3114025"/>
            <a:ext cx="235745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Documents and Settings\Общий\Мои документы\Мои документы\Мои документы\Мои рисунки\МАМА фото\дети\P429004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385" y="1080686"/>
            <a:ext cx="242889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Documents and Settings\Общий\Мои документы\Мои документы\Мои документы\Мои рисунки\МАМА фото\дети\P429004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4266">
            <a:off x="5869535" y="3119350"/>
            <a:ext cx="2429112" cy="195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484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 является одним из важных факторов воспитания личности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Общий\Мои документы\Мои рисунки\P617000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357298"/>
            <a:ext cx="225583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Documents and Settings\Общий\Мои документы\Мои рисунки\P621001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7" y="1428736"/>
            <a:ext cx="228601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Documents and Settings\Общий\Мои документы\Мои рисунки\P621000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286124"/>
            <a:ext cx="235745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Содержимое 3" descr="C:\Documents and Settings\Общий\Мои документы\Мои документы\Мои документы\Мои рисунки\МАМА фото\дети\Recoverd_jpg_file(1239).jp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357562"/>
            <a:ext cx="2357454" cy="157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1219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857232"/>
            <a:ext cx="8658228" cy="107157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своей педагогической деятельности я добиваюсь благоприятных взаимоотношений с родителями, единства во взглядах на воспитание детей, авторитета для них. Взаимодействие с родителями осуществляется   в разнообразной деятельности.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7" descr="P21800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1785926"/>
            <a:ext cx="2340000" cy="167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1" name="Содержимое 7" descr="Recoverd_jpg_file(1063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56" y="3214686"/>
            <a:ext cx="2340000" cy="175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2" name="Содержимое 6" descr="Recoverd_jpg_file(244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74" t="11996" r="14067"/>
          <a:stretch>
            <a:fillRect/>
          </a:stretch>
        </p:blipFill>
        <p:spPr>
          <a:xfrm>
            <a:off x="3643306" y="1714488"/>
            <a:ext cx="187200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4" name="Содержимое 7" descr="Recoverd_jpg_file(1075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8" t="16710" r="8130"/>
          <a:stretch>
            <a:fillRect/>
          </a:stretch>
        </p:blipFill>
        <p:spPr>
          <a:xfrm>
            <a:off x="5214942" y="3000372"/>
            <a:ext cx="1402988" cy="18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5" name="Содержимое 6" descr="Recoverd_jpg_file(1067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38" t="16710" r="42358" b="-1572"/>
          <a:stretch>
            <a:fillRect/>
          </a:stretch>
        </p:blipFill>
        <p:spPr>
          <a:xfrm>
            <a:off x="6572264" y="1714488"/>
            <a:ext cx="138907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 advTm="14188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92882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344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Современный воспитатель - это человек творческий, любящий детей, знающий их мир, их возможности, прежде всего,  должен быть исследователем, должен обладать высокими моральными принципами, профессиональной культурой и достаточной мобильностью.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 стараюсь в своей работе отвечать этим требованиям.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67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Общий\Мои документы\Мои рисунки\P2030047.JPG"/>
          <p:cNvPicPr/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264320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 descr="C:\Documents and Settings\Общий\Мои документы\Мои рисунки\P730001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7" y="2071678"/>
            <a:ext cx="253442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Рисунок 15" descr="C:\Documents and Settings\Общий\Мои документы\Мои рисунки\P405000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00042"/>
            <a:ext cx="271464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7" name="Рисунок 16" descr="IMG_783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502" y="2928934"/>
            <a:ext cx="2642902" cy="197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8" name="Рисунок 17" descr="C:\Documents and Settings\Общий\Мои документы\Мои рисунки\Копия P9010051.JPG"/>
          <p:cNvPicPr/>
          <p:nvPr/>
        </p:nvPicPr>
        <p:blipFill>
          <a:blip r:embed="rId6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264320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 advTm="11063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Общий\Мои документы\Мои рисунки\PA020053.JPG"/>
          <p:cNvPicPr/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41"/>
            <a:ext cx="1911726" cy="25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C:\Documents and Settings\Общий\Мои документы\Мои рисунки\P8270035.JPG"/>
          <p:cNvPicPr/>
          <p:nvPr/>
        </p:nvPicPr>
        <p:blipFill>
          <a:blip r:embed="rId3" cstate="screen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12832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Рисунок 5" descr="C:\Documents and Settings\Общий\Мои документы\Мои рисунки\P2030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31969"/>
            <a:ext cx="2582028" cy="222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C:\Documents and Settings\Общий\Мои документы\Мои рисунки\P1120010.JPG"/>
          <p:cNvPicPr/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143248"/>
            <a:ext cx="2373276" cy="178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C:\Documents and Settings\Общий\Мои документы\Мои документы\Мои документы\Мои рисунки\МАМА фото\дети\Recoverd_jpg_file(136)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571480"/>
            <a:ext cx="235745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6515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стремления: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392909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Реализовать личностно-ориентированный подход в работе с детьми.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укрепления психофизического здоровья детей.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Формировать у детей  жизненно необходимые  двигательные умения в соответствии с их индивидуальными особенностями.</a:t>
            </a:r>
          </a:p>
          <a:p>
            <a:pPr lvl="0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 детей потребность в здоровом образе жизни.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936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521497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приоритетные задачи:</a:t>
            </a:r>
            <a:endParaRPr lang="ru-RU" sz="4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проявление индивидуальности, оригинальности каждого ребенка, развитие его способностей.</a:t>
            </a:r>
          </a:p>
          <a:p>
            <a:pPr lvl="0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участие каждого ребенка в разных формах физической активности, учитывая индивидуальные возрастные особенности и  используя в работе различные здоровьесберегающие технологии.</a:t>
            </a:r>
          </a:p>
          <a:p>
            <a:pPr lvl="0"/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формы взаимодействия с семьями воспитанников с целью обеспечения полноценного развития ребенка.</a:t>
            </a:r>
          </a:p>
          <a:p>
            <a:pPr lvl="0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педагогическое мастерство: ориентация в изданиях, активное участие в методической работе дошкольного учреждения.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 advTm="155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 внедряю в образовательный  процесс информационно- компьютерные технологии, используя электронные ресурсы и образовательные порталы. Имею персональный мини-сайт. Методические разработки опубликованы в сети интернет на образовательных порталах: «Всероссийский фестиваль педагогических идей. 1 сентября», «Все для детского сада», «Социальная сеть работников образования», «Всероссийский интернет – педсовет».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an0001.t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285992"/>
            <a:ext cx="1714512" cy="2424514"/>
          </a:xfrm>
        </p:spPr>
      </p:pic>
      <p:pic>
        <p:nvPicPr>
          <p:cNvPr id="5" name="Рисунок 4" descr="Scan0003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2285992"/>
            <a:ext cx="1717608" cy="2428892"/>
          </a:xfrm>
          <a:prstGeom prst="rect">
            <a:avLst/>
          </a:prstGeom>
        </p:spPr>
      </p:pic>
      <p:pic>
        <p:nvPicPr>
          <p:cNvPr id="7" name="Рисунок 6" descr="Scan0002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2285992"/>
            <a:ext cx="1714512" cy="2424514"/>
          </a:xfrm>
          <a:prstGeom prst="rect">
            <a:avLst/>
          </a:prstGeom>
        </p:spPr>
      </p:pic>
      <p:pic>
        <p:nvPicPr>
          <p:cNvPr id="8" name="Рисунок 7" descr="Scan0009.t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2285992"/>
            <a:ext cx="1717609" cy="2428892"/>
          </a:xfrm>
          <a:prstGeom prst="rect">
            <a:avLst/>
          </a:prstGeom>
        </p:spPr>
      </p:pic>
    </p:spTree>
  </p:cSld>
  <p:clrMapOvr>
    <a:masterClrMapping/>
  </p:clrMapOvr>
  <p:transition spd="slow" advTm="1653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357166"/>
            <a:ext cx="8286808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технологии, используемые в учебно-воспитательном процессе: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 rot="20693085">
            <a:off x="197790" y="1462685"/>
            <a:ext cx="2143140" cy="18013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двигательной активности дошкольников средствами спортивных игр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754470">
            <a:off x="1895604" y="3124306"/>
            <a:ext cx="2412363" cy="1785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часть физкультурного занятия, на прогулке, в групповой комнате,  в свободной деятельности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0742580">
            <a:off x="2251419" y="1530125"/>
            <a:ext cx="2196257" cy="17317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по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профилактике плоскостопия и нарушения осанки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760000">
            <a:off x="4391430" y="3154066"/>
            <a:ext cx="2071702" cy="1714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физкультурных занятиях,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организации закаливания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0930175">
            <a:off x="4432533" y="1486131"/>
            <a:ext cx="2237830" cy="17298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 стимулирование здоровья (различные виды гимнастик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0940000">
            <a:off x="6579599" y="1336110"/>
            <a:ext cx="2196251" cy="1785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видах физкультурно-оздоровительной работы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453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642910" y="714356"/>
            <a:ext cx="6786610" cy="335758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Приоритетным считаю создание условий для приобщения детей к здоровому образу жизни. 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«Уголок здоровья» в группе пополнила нестандартным  оборудованием, позволяющим решать задачи профилактики плоскостопия :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775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yi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408</Words>
  <Application>Microsoft Office PowerPoint</Application>
  <PresentationFormat>Экран (4:3)</PresentationFormat>
  <Paragraphs>43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Flying</vt:lpstr>
      <vt:lpstr>Diseño predeterminado</vt:lpstr>
      <vt:lpstr> Татьяна Леонидовна Кривицкая воспитатель </vt:lpstr>
      <vt:lpstr>Современный воспитатель - это человек творческий, любящий детей, знающий их мир, их возможности, прежде всего,  должен быть исследователем, должен обладать высокими моральными принципами, профессиональной культурой и достаточной мобильностью.  Я стараюсь в своей работе отвечать этим требованиям. </vt:lpstr>
      <vt:lpstr>Презентация PowerPoint</vt:lpstr>
      <vt:lpstr>Презентация PowerPoint</vt:lpstr>
      <vt:lpstr>Мои стремления:</vt:lpstr>
      <vt:lpstr>Презентация PowerPoint</vt:lpstr>
      <vt:lpstr> Активно внедряю в образовательный  процесс информационно- компьютерные технологии, используя электронные ресурсы и образовательные порталы. Имею персональный мини-сайт. Методические разработки опубликованы в сети интернет на образовательных порталах: «Всероссийский фестиваль педагогических идей. 1 сентября», «Все для детского сада», «Социальная сеть работников образования», «Всероссийский интернет – педсовет».</vt:lpstr>
      <vt:lpstr>Презентация PowerPoint</vt:lpstr>
      <vt:lpstr>Презентация PowerPoint</vt:lpstr>
      <vt:lpstr>Презентация PowerPoint</vt:lpstr>
      <vt:lpstr>Презентация PowerPoint</vt:lpstr>
      <vt:lpstr>С большим успехом прошли наши маленькие спектакли: « Теремок на новый лад», «Снежный колобок»,  «Беззаботный зайка», «Про деда, бабу и курочку Рябу». </vt:lpstr>
      <vt:lpstr>   </vt:lpstr>
      <vt:lpstr>Открытое занятие   «Удивительный камень»</vt:lpstr>
      <vt:lpstr> Трудовая деятельность является одним из важных факторов воспитания личности. </vt:lpstr>
      <vt:lpstr>В своей педагогической деятельности я добиваюсь благоприятных взаимоотношений с родителями, единства во взглядах на воспитание детей, авторитета для них. Взаимодействие с родителями осуществляется   в разнообразной деятельности.  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</dc:creator>
  <cp:lastModifiedBy>Admin</cp:lastModifiedBy>
  <cp:revision>164</cp:revision>
  <dcterms:created xsi:type="dcterms:W3CDTF">2005-01-02T22:16:17Z</dcterms:created>
  <dcterms:modified xsi:type="dcterms:W3CDTF">2014-10-25T14:26:00Z</dcterms:modified>
</cp:coreProperties>
</file>