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502B5-FD9D-4DDE-AAFA-750DACB34855}" type="datetimeFigureOut">
              <a:rPr lang="ru-RU" smtClean="0"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B01-C0F2-43B3-B24D-8C9C072A30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40885"/>
            <a:ext cx="6610253" cy="68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6899" t="6612" r="12558" b="3810"/>
          <a:stretch/>
        </p:blipFill>
        <p:spPr bwMode="auto">
          <a:xfrm rot="5400000">
            <a:off x="381803" y="1165860"/>
            <a:ext cx="8161021" cy="582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1619672" cy="20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162548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7364"/>
            <a:ext cx="1619672" cy="19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591477"/>
            <a:ext cx="1835696" cy="226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352916"/>
            <a:ext cx="1835696" cy="23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73791"/>
            <a:ext cx="1763688" cy="219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</cp:revision>
  <dcterms:created xsi:type="dcterms:W3CDTF">2015-08-01T15:46:43Z</dcterms:created>
  <dcterms:modified xsi:type="dcterms:W3CDTF">2015-08-01T15:47:08Z</dcterms:modified>
</cp:coreProperties>
</file>