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0B39-505F-43BB-9F56-5E8A7B55DEAD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E518C-8F3B-40F1-B298-B5669FAFAA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4358-903B-4D7B-A7F2-2EDBCF12D53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646E-E743-45FB-B2B9-94BE0BD4C3C8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BDDF-8077-48CE-95A2-8E186B055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833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838" y="0"/>
            <a:ext cx="5222162" cy="683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556" y="104631"/>
            <a:ext cx="7167836" cy="675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112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20688"/>
            <a:ext cx="1632248" cy="102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68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632248" cy="118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758" y="8620"/>
            <a:ext cx="3316542" cy="68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2126779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-243408"/>
            <a:ext cx="370790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485" y="0"/>
            <a:ext cx="3782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-531440"/>
            <a:ext cx="3707904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19472"/>
            <a:ext cx="1694731" cy="76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5760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714" y="0"/>
            <a:ext cx="447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49188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91480"/>
            <a:ext cx="1262683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-243408"/>
            <a:ext cx="3491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28837" t="30028" r="23909" b="6027"/>
          <a:stretch/>
        </p:blipFill>
        <p:spPr bwMode="auto">
          <a:xfrm rot="5400000">
            <a:off x="1070991" y="548680"/>
            <a:ext cx="6858001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300" y="6372225"/>
            <a:ext cx="598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2225"/>
            <a:ext cx="598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0904" y="908720"/>
            <a:ext cx="1803096" cy="546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3224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074344" y="854356"/>
            <a:ext cx="561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93983" y="2022441"/>
            <a:ext cx="112789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683568" y="1628800"/>
            <a:ext cx="4667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 rotWithShape="1">
          <a:blip r:embed="rId3" cstate="print"/>
          <a:srcRect l="28837" t="30028" r="23909" b="6027"/>
          <a:stretch/>
        </p:blipFill>
        <p:spPr bwMode="auto">
          <a:xfrm rot="5400000">
            <a:off x="1070991" y="548679"/>
            <a:ext cx="6858001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</cp:revision>
  <dcterms:created xsi:type="dcterms:W3CDTF">2015-08-01T15:37:21Z</dcterms:created>
  <dcterms:modified xsi:type="dcterms:W3CDTF">2015-08-01T15:38:10Z</dcterms:modified>
</cp:coreProperties>
</file>