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3E383-84F1-49C4-976B-177114F861F1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724B4-4D3E-4102-AC62-81905221F9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9C47D-EAE9-46A4-824E-D20C53955C86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E419-6D49-4AFC-9B17-C9A1399523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-14734"/>
            <a:ext cx="8604448" cy="687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017" y="-23544"/>
            <a:ext cx="8324447" cy="688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649" y="0"/>
            <a:ext cx="92292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8243" y="-25560"/>
            <a:ext cx="7174158" cy="68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1</cp:revision>
  <dcterms:created xsi:type="dcterms:W3CDTF">2015-08-01T15:32:31Z</dcterms:created>
  <dcterms:modified xsi:type="dcterms:W3CDTF">2015-08-01T15:38:44Z</dcterms:modified>
</cp:coreProperties>
</file>