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67E2-9B96-49AD-A0BA-AB69474683FF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0A55-52C9-428E-9ABC-D8D09533F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C4358-903B-4D7B-A7F2-2EDBCF12D5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2EC82-AE35-4102-831C-47398F5E302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19F01-EFA1-4299-8E39-F8B0B24DDB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detskommire.ru/wp-content/uploads/2011/06/%D1%81%D0%BE%D0%BB%D0%BD%D1%86%D0%B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968" y="188640"/>
            <a:ext cx="6669360" cy="6669360"/>
          </a:xfrm>
          <a:prstGeom prst="rect">
            <a:avLst/>
          </a:prstGeom>
          <a:noFill/>
        </p:spPr>
      </p:pic>
      <p:pic>
        <p:nvPicPr>
          <p:cNvPr id="6148" name="Picture 4" descr="http://photo-cartridge.ru/d/368534/d/apple6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264696" cy="6760464"/>
          </a:xfrm>
          <a:prstGeom prst="rect">
            <a:avLst/>
          </a:prstGeom>
          <a:noFill/>
        </p:spPr>
      </p:pic>
      <p:sp>
        <p:nvSpPr>
          <p:cNvPr id="6150" name="AutoShape 6" descr="data:image/jpeg;base64,/9j/4AAQSkZJRgABAQAAAQABAAD/2wCEAAkGBxMTEhUUEhQWFhUXGRcXGBgYGBobHRoXGBwYFxgYGhoYHCggHRolHRUYIjEiJSkrLi4uFx8zODMsNygtLisBCgoKDg0OGxAQGiwkICUsLCw0LCwsLCwvLCwsLCwsLCwsLCwsLCwsLCwsLCwsLCwsLCwsLCwsLCwsLCwsLCwsLP/AABEIAN8A4gMBIgACEQEDEQH/xAAbAAABBQEBAAAAAAAAAAAAAAAAAQIDBAUGB//EAD4QAAEDAgMECAYBAgQGAwAAAAEAAhEDITFBUQQSYXEFBiKBkaGx8BMywdHh8UJSYiNDcqIUU4KSstIHFjP/xAAaAQACAwEBAAAAAAAAAAAAAAAAAgEDBAUG/8QAKxEAAgICAQIEBQUBAAAAAAAAAAECEQMEIRIxQVFhsQUTQnGRIjKB0fAU/9oADAMBAAIRAxEAPwD3FCEIAEIQgAQhCABCEIAEIQgAQhCABCEIAEKOvWaxpc8hrRiSuP6a64z2NnIH95HgQMveCpzZ4Ylcn/AHU7Z0lSpf/o9rTjE38Bdc/tvXim0lrKb3HjA77T5wvP3bW57rmCJDnTJcTjzwVavX3ap3HTbM/aBrZc2e7lk/08C2dft/XevHZ3WO3ogCTGhLpEws3b+se1ES57u1AADg2DqdweSwKjmgb+8d4QSSbwcRjgoDtBqWkBovE/uM1nc8ku8mRZrO6VqwGirVc6bw7AYHkfuov+MqODialQATDQ6fG8rLp7UBZudt0eEn7ptIE2cfl/jrio6WFmjR6Yqgjdq1Z/teREiMZ0V7Yetm10jHxS6YMPIcIyHauO4rAZVt2ZJM2Cc1roFgAfyEyk49nRFnp3QvX6lUO7Xb8J2G8Jc0njaW+Y4rsKbw4AgggiQRcEHAg6LwHcI/lF48beK6Hqv1kq7M9rd7fpuIDmX7IBuWybOgnnnktmLda4nyvMZSPX0KHZNpZVY19Nwc1wkEe8VMumnfKGBCEIAEIQgAQhCABCEIAEIQgAQqW09K0afzPE6C/oqf/wBmoTEu57qontYYOpTX5LI4ckuVFmyhVdl6QpVPkeDwwPgbp2xbYyq3fpuDhJHeLEFWRyRl+1piOLXdFhMq1A1pc4wACSeAuVV2/pWlRbL3DgBcnkAuW689ZWDZHNplwdUIaLYtxfhNoEd6rybEI8Wr8iel1dHNdausFSs6WuIBkNZNmjUjAm65R9dzbCd+bEG8Z3wKQ1nOl26SSIEiwCKexviQAeOfdZcmm3cu5UNqVwBDZ3szzN804VA1pbiTnnKKOwE8DnbFSHo503umpdiCuKh3hJB5fgpaleSbwDpmrTOixkbKVvQ8AkYBFokz2PHckdV1jh63WmzorCRCjr9GkTAmBdRaArsrXhsDjzGQ0TzXj5ZJF59Qoqmy2kZX5qM0eyYJGFvwlqJBccwEnfJJOQ+wTn0mj+05XudFTplwaSDOutlLRqiZIM6uw8UrQHYdR+sQ2d/w3vJouyN9x39X+k5+PP1QLwc1ZgAAAW3o7l6n1I6Z+NS+E8/4tKAeLP4m/gVu0s3Py5fwNFnSoQhdIYEIQgAQhCABCjr1msG88hoGZXPdJdaB8tEFx/qP0VGbYx4Vc2W48M8j/SjS6V6bp0eyZc+J3G4xqdAuc27petWGPw2aAEk8zb1WVX2l7iS7eMm+7aTmScUnxJu88m/dcHY3smVtJ0vL+2dTFqxgk+7/AN4DtwkntgmM/wASE6pQM3cIyuSq73XsIMwdfAYJj6sTwXNZr6WP2mmNyWOhwv8ANie8fVUOh+kpDmNp3M7zocSTMfxNhFwPyptnqy64tjh6K78fSQNAR9AroZehMo2Nb5lJkNQkHssfJvg99haJjGcye5ZwDwHfEhwmwFyDnjbDLVbVN4tBg8QPVTOh13AE4zj6KY53doojpQimnbOOG2UqZMh7RxYfVoPNNp9K0JtUEaFjsfCV0u27G04hvcMll1+gKTv4wtEdqP1CP4fF8plL/j6TsHt3shEX07V1t0+gtrcAfgkiLYD63WQ/q1/Sb+i3ugumNq2WGOvTFt11x/0nEei1454pd5OjNPTa7DafVbazJ+By7TPPtYqw3qxtY/ybRBG+w9/zLtujOnKVaBO64/xOZ4HNai3x1Mc1ak3+P6Mrg4umeUbfslWkz/EpuEQSSDHKcD4rOe8mWtmCAeIyIC9oWT0n1c2evdzN139TOyfse8FVT0JL9svyRR5PuhpgfKIJ4FNOwA9pupM8F2e29Q6gn4VVrgcngjxImTxsser1O21p7LJmfle2P9xCyvBlj3i/f2Fo50bKJBIgnwIKZV2TcsflMQdIvddbT6nbWWwWsExi4WjKRP1V7Z//AI+eTNSq1onBoLrZ/NAB7j9FKwZX2i/99wo4A0gHdhwGY5iQRHgrXRHST9mqNqtHaF5n5m23mO4Ec9cl6TsXUDZGCHB7zqXEeTYWtS6t7I3DZ6Z/1N3v/KVohp5LttE9IbL1i2d7GvFQAOaHQZkSJg8boWo1oAgWAQunyMKhCFIAqfSfSTKDd5+OTRiSjpPb20Wbxx/i3MlcPtJdVqF7zJ4zA4AacAsG5ufJ/THmXsatfX+ZzLt7kPSvSVSs+XjkMgNIUdOkRnPEfc2TqNIb1vwNe9JXeLwJ1JPovPSbk3KT5Z2FSXTFcDasNxknSfVML5xtppKZ4cT+0E3xNs1W2WJDt3v5e7pkDT0/akcxosDJmMo8cwmXMxeEpKHb+nl+Uo9PeIsmMp2mLTkfRTU2dkmHce0MMrRKhkPgITy4j8H3CYIy8wpBSMwOFp1hKQwFc8+aa52d55JKjYJyi2HrxQBJib8fcKQpDmuGB/Ksbsm8xGWfH3xVQOU1F97eCaLoWSEczdscbcQQeGvKCui6E6cgBlRxeMA4mXDgdRhfFYT3gHI6HQ5jDkiq4G4O66dLyMJ+/FasOxPFK4spyYo5FTR6FRqtcJaQRwT1wPRu2vouBAjJ1zE8Rpy1Xb7HtIqN3h3jQrv6m5HOq7M5WfXeJ+hOhCFtM4IQhAAhCEACEIQAJlaqGtLnGABJPAJ65nrh0kWgU2RgC7vJ3R/tPgqdjMsWNzZZixvJNRRk9LdI/Ee594wAkC2mo1Od+QWbU2oEXMAYD7DvzVN1S4JM8vH9pkjnxP2XlZ5JTbbPQQwqKSLT9oDrXAyATJAN76cVC0525KZzy6SYv5Dhoq2yyqEYTjEqVgcThM5R9AnUmXgS7xAJ9bKXaREAlodMGLQIzy98EtCuXNFZ0knw8OSKjpGnLDl6qSlTBMTAGJOA1T9pqMLIZNonKRyH1QF80RtEDA8DNgf0rdHYQZ7QJtGl8CZ5qek8GDgwDsg2nK0466JdoLwAGM3WuyGY9Am6fMqc2+FwQGHdkkB0wLWzmwHuVFX2csNxHG9+K06dL/mAb2BI7/v5KsSXNgEOE58NDxQ4CxnzwVzIAw7QFjFxESLRb6qKsyJEzHpzUlZkOgWnIHObgcEzaKJa4j00ySMsiRuSNTvhWnuOs378Ex4IMnzUDk4cI81LRHAEH3mqzXZ+GanFS2eU5zGA7gpQkkS7Q7dIicIMwcMitLonpI03AxFMjtRkOEYwfI81l/F3sRJzxv8AY8eBUYqbpthx+vpylXY80sc1KLKpY1KPS0ekNM3CVYvVjbC+mWOMup25tPynwW0vW4cqywU14nEyQcJOLBCEKwQEIQgAQhCAEe4AEnAXPJea9PbV8R7337REciLeAHnzXb9Yq+7SI/r7PdBJ9I7151tFyTjleBaB/wC3muN8Uy3UDqfD8feRAToPZuPVLgkLhx+6QO0XFZ10WGkYDK5OtsFK8kgGAI9381VH7ViiC4boOOFvEpWK1XJosJa/skEwJJsABywGHeqjB8SpfAzJPqp6VdpY/QEE8RkOAmSq1JtwTaQQORmDyxQyqKq/M0NhoNLiAN5rDrYk23vIJOkQ4HdpsIBxgY2xMd6t0CxrS1kRMEznGM+8E4HdndgOEiNL88Yv3lXdKqjP1vqv3I6myMfuXIAaMhEWzywTttuG7rhGgvxEQL8lAKJLQHuhsEEDEXtzmfJROrGk7d3GmL3sTnOihteRKTb4d0Sm1WSSQYyyda99Uo/wjYkhpvGYMwdMRCifX35eABgIvIi9wOY8FXq7S5xJfB/Zt46pHJLsOoN9x9UzBiA4WkzfeEnDuhMrFzjqRDdcNdcCpNoBbuG2o0tHlOSruMG57U5d8pGPEQOGIH71UmR3pOUTnkfVI1uZBvbkf1EJ9R2pwk8cwMOSglkbW6E6d2N0/c/pkj17u5LVqaDTw56SpqXygnGf39u9FWQ26sibOFuHmL8cVHUOYt5qd4AJxAJ9+CgictcOWPmELyBeZqdXdsa2qwzE9mLxEZcJ3e8f3LuV5fslchzTiIw1AvHh9F6H0TXLqYnK3cMPL0Xf+FZrTxv7nN38VNSLqEIXYOcCEIQAIQhAHJdbdsG/umeyIbxe5rjfujyXGOeCOQA9Puuh6y1h8V0jFxvxaSAL8vTgubq4nvnnJK8xuT6srPQacEoIcTr4cU0obkk4rIbESU6keBHjZTh5IBA+Vt+U4+YVdxBdawy4DipKjCxxB/BGUJWiGi/tVVhaAyziSXC+RG62NbnzTXvaXtIBDWiHNkyImRfxUNbaGucCBunMjzKZUG66YtOBFpz7lLZWomlsdQMBDYBOLiLCLDdGeslW9jdukFx3oJ3jjzMjJZuz0hDgHi+BwvjB5iVK+qRTAF3tJ3oGWWFvZUxk0UzjbLTttayqWnCSBylSvAAJeC4G2IPIa/tVWbTTcJe2amEAH9Jm0OFT/MFsjDfQYqXITo58i18Hsm260kdkGTcxj9OKrbQTukGJkuMEThjAFo+qeau9MHstAl0wCRgcJxVaWNJIAOm9wFzjfkllQ0U/EZtVYOdAwAgchl5WT3U2ktDfmznUkyIOgCr06z29oADLh+7pjah1vp75lIXdPkWCXWN4wnKxiQnUKO9wtHvmPVFF8wDhadMTYXwKkDxJzmThrEATjhKKFbfYbTkkttbuThJjw9BdRGcQLc/eqmay+PHvOpSkMHCDumMJ98VXq1AMMr+IVhpx3stedxxUDBNovf6AfUqUCIaT7zp6Y/XFdt1WrEtIPsgx6Qe9cUAJBm06aYLpeqVc7wBznuOMczIXQ+HT6cyKN2PVjZ16EIXpzhghCEACEIQB511gqbz6oFyHRHg5YbhcmOa0+mnbtV4mQ4iSNRafMLO2hwknxjiSfp5Lyed3Nv1PSYFUEiIuH4SgpidCpNIAKVxndkQMJ14+ijm1koebaC/JQA9xi0yAZFvP8KxRq2LS6xtJHA8bZewoG7RD9+GzpuiMIwSU4zBiDEa5FArVotO2Z0NLrg4FsYZjmEtMlrgWu4wDvRleYuq9NjTIJIsYsMeKd8S1ptkclAtFnZ6jWv3i7jhmcZA7/JSVtsL4lg3BkLSeeipPqtvDQAeZjkfum782khuIkz6WnuRboXoTdliptMmAwC5MNUb8JkDgm06hHynhIt5hDbROIOBFu+VAyVDXOSgyIjXzj7R3o3iARAyy77fhJRfBnRBJZ2R7SIcD3aRceIHmp6jDrJsTw7IImefkVVpNk7otlbkVYoVLEnEHPMiSjwK5d7HU4dcCALEZwbK6yAC46H0F/IKoCIN+1aMrXgc8FKzstk3Ix4+7KEVS5HObcQJNyeOM8rZKnWaA4jw0w+8KzMHs2DgDGhw/Heo9pGmDbyNTjzw8kEx7lN9r2zHfA9FpdCu3KrCBbeE8N0CZ81n1W2nGST4W98lP0aRvgYZa3ImL8vIq7E6kmNkVwZ6ahIEq9gebBCEIAEIQgDzLpxpbWfAwqOsRaJss+s4/yGod53W31qpxtTsRPheHT5+qyarbkHWOenvgvK541kkvU9FglcIv0KbmYpTgnXw9+/umxF1nNViBBPJLGiFBIjvcI9/VK1hMwCYnAZawEBxn3ggBWpawM3IJ1BkeJSMubmBrE+SKrALAh3ESLcigPEkpuNt0XF9e+MFK0MN3F092OZOOeSgcyADIg8fUIga+UfVQK1ZK9oAkOJvgRlrM+SYCTxOKaTl74JgOiCUiUumZN0ZTc6e+9MySk5ICiWiT3j6qSm+bHMHnwPcq0qRroNp1CgVo0aJ7Ouh84I8UxtQ/DgXTKLYktNicBkNbqSDIj5ZPH0UFPiSPAG6YhuZ1w/CbVqa2j0ER7/uKWq6cBZRVCOcjzHvyQiEhjmiT6WzF0uy1SDa1/O8esd5RAxPE4an34KXo/Z994/1Cecj3ZWxTvgaTVOz0mkeyOQT0gCVexR5oEIQgAQhCAOK68UoeHEWLctRb6hc9XaLGd4EDHSbH6LuOt+zF1IEYtPqPuAO9cTudgDSRe3d5hee3sfTml68na1J3jXoVHzdMDs1M/HCyjhc+jemI4HimpySFAyYiQpQgt9+iBrCErSmgFAKgB0jMT7sUkpsoBQBKahIAmwvCYPBJKcCgB10oaYmMI80gA9lLKggJ8U4nPM+qKOMlL8Mhs44HjiR9EUKyxTIkaCffcngzJEyPoPwoC7C2ueqc10Ycb8DkihKJi62Pu31TTlrnnKY24sngYc1CRHYfTpjP7+8VrdAbLvVm/wBpm3C5J8AO5Z9Fknv+4v5ldf1Y2YCmX/ydaeA/MnwW/Sw/Myr8mTay9MGbSEIXpjiAhCEACEIQBFtNAPY5jsHAg9685r0Cwupm5BI5nPzgr0tct1r6PhwrNmLB0a5Hvw/awb+Hqj1Lw9jZp5OmXS/H3ORrtMzONx3/AJVZwV3bGEHxv794qoWrgTVHZg+BhSAp7k0lIWjURqlKSUEgEIREookQeKQIKEUSKlBTS0J0qKAUHRLfJIHZJWnNFEElIwR3QePqnVKhJ9+8lGMUgCLFrmyUASTdP9bJjBFlNPoosVi0CPBTtbbjl5KPZ2Q26sNEmUyRXJ8kuzNjD3ku56KpbtFgiLC3O/1XMdC7Hv1AMhc8gffmuyXc+GYmk5v7HJ3cltRBCELqmEEIQgAQhCABMq0g5pa4SCIIT0IA4DpfYTTcWmbYGMW5eQvxWM9uC9J6Y6NFZkYOE7p+h4FcDtWyuY6HCCLELz+7rPHK12Ozq51NV4mYYhI4KVzFG5c86CZGhOhBCBhEu6kBhAKAEcLpTe3v9pEBACEwhACCgke1K096YDontH6UEC5+8VIG+aa0e/spmt58FFCti0xnkpWtv7umU2yeHu6naL2xsiitscW+qubLQJwvJ/QTKNBdb0L0buDfcO1kNBrzW7W1nkkZM+ZQiWui9j+EwD+Ru7noriEL0UYqKUUcaUnJ2wQhCYgEIQgAQhCABCEIAFl9N9Eis2RZ4wOo0P3WohJkxxnHpl2GhNxdo812zYy0kEEXw0VGoxem9IdHsqiHYjB2Y+44Ljuk+hX0zJEt/qGHfoVw9nRljdrlHX19tT4fc53dSbqv1NmUDqJWBxaNykmVS0pL/tT7qaWJRrIoSBqkLEBiCSMtSbql3EsIJsjAT4ToTg1BANZqpmtmExrFYptTKNlcmLTZorNOl79FPsOwPqGGNnU5DmV1fRXQ7aXadDn65Dl91t19OWR+nmY8+zGH3K/Q3Q+7D6gviG6cTxW4hC7uLFHHGonIyZHN2wQhCsEBCEIAEIQgAQhCABCEIAEIQgASOE2OCVCAMXburzHSWHdOmX4WBtnRD2TvNMai48R9V3KFky6eOfbg049ucO/J5nV2bJQuor0baejKT8WidRY+WPesraOrI/g/ucPqPsudk+HTX7eTfj3oPvwcV8JJ8MrqKnVqqMNw8ifqFVqdB1hiz/c37rM9TKvpZpWzjf1IwfhlKKa1ndHvzb5j7qSj0RVd8rPNv3S/88/J/gZ5orxRjtpJ7aK6TZurFQ/OQwf9x8rea1dl6u0W/NLzxw8B9ZWjHoZZeFfczz3ccfG/scjsewPqGGNLj5d5Nguj6N6sgXrGf7Rh3n6LoWMAEAAAZCyculh0YQ5lyzBl3Jz4XA2nTDRDQABkLJyELaYw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xMTEhUUEhQWFhUXGRcXGBgYGBobHRoXGBwYFxgYGhoYHCggHRolHRUYIjEiJSkrLi4uFx8zODMsNygtLisBCgoKDg0OGxAQGiwkICUsLCw0LCwsLCwvLCwsLCwsLCwsLCwsLCwsLCwsLCwsLCwsLCwsLCwsLCwsLCwsLCwsLP/AABEIAN8A4gMBIgACEQEDEQH/xAAbAAABBQEBAAAAAAAAAAAAAAAAAQIDBAUGB//EAD4QAAEDAgMECAYBAgQGAwAAAAEAAhEDITFBUQQSYXEFBiKBkaGx8BMywdHh8UJSYiNDcqIUU4KSstIHFjP/xAAaAQACAwEBAAAAAAAAAAAAAAAAAgEDBAUG/8QAKxEAAgICAQIEBQUBAAAAAAAAAAECEQMEIRIxQVFhsQUTQnGRIjKB0fAU/9oADAMBAAIRAxEAPwD3FCEIAEIQgAQhCABCEIAEIQgAQhCABCEIAEKOvWaxpc8hrRiSuP6a64z2NnIH95HgQMveCpzZ4Ylcn/AHU7Z0lSpf/o9rTjE38Bdc/tvXim0lrKb3HjA77T5wvP3bW57rmCJDnTJcTjzwVavX3ap3HTbM/aBrZc2e7lk/08C2dft/XevHZ3WO3ogCTGhLpEws3b+se1ES57u1AADg2DqdweSwKjmgb+8d4QSSbwcRjgoDtBqWkBovE/uM1nc8ku8mRZrO6VqwGirVc6bw7AYHkfuov+MqODialQATDQ6fG8rLp7UBZudt0eEn7ptIE2cfl/jrio6WFmjR6Yqgjdq1Z/teREiMZ0V7Yetm10jHxS6YMPIcIyHauO4rAZVt2ZJM2Cc1roFgAfyEyk49nRFnp3QvX6lUO7Xb8J2G8Jc0njaW+Y4rsKbw4AgggiQRcEHAg6LwHcI/lF48beK6Hqv1kq7M9rd7fpuIDmX7IBuWybOgnnnktmLda4nyvMZSPX0KHZNpZVY19Nwc1wkEe8VMumnfKGBCEIAEIQgAQhCABCEIAEIQgAQqW09K0afzPE6C/oqf/wBmoTEu57qontYYOpTX5LI4ckuVFmyhVdl6QpVPkeDwwPgbp2xbYyq3fpuDhJHeLEFWRyRl+1piOLXdFhMq1A1pc4wACSeAuVV2/pWlRbL3DgBcnkAuW689ZWDZHNplwdUIaLYtxfhNoEd6rybEI8Wr8iel1dHNdausFSs6WuIBkNZNmjUjAm65R9dzbCd+bEG8Z3wKQ1nOl26SSIEiwCKexviQAeOfdZcmm3cu5UNqVwBDZ3szzN804VA1pbiTnnKKOwE8DnbFSHo503umpdiCuKh3hJB5fgpaleSbwDpmrTOixkbKVvQ8AkYBFokz2PHckdV1jh63WmzorCRCjr9GkTAmBdRaArsrXhsDjzGQ0TzXj5ZJF59Qoqmy2kZX5qM0eyYJGFvwlqJBccwEnfJJOQ+wTn0mj+05XudFTplwaSDOutlLRqiZIM6uw8UrQHYdR+sQ2d/w3vJouyN9x39X+k5+PP1QLwc1ZgAAAW3o7l6n1I6Z+NS+E8/4tKAeLP4m/gVu0s3Py5fwNFnSoQhdIYEIQgAQhCABCjr1msG88hoGZXPdJdaB8tEFx/qP0VGbYx4Vc2W48M8j/SjS6V6bp0eyZc+J3G4xqdAuc27petWGPw2aAEk8zb1WVX2l7iS7eMm+7aTmScUnxJu88m/dcHY3smVtJ0vL+2dTFqxgk+7/AN4DtwkntgmM/wASE6pQM3cIyuSq73XsIMwdfAYJj6sTwXNZr6WP2mmNyWOhwv8ANie8fVUOh+kpDmNp3M7zocSTMfxNhFwPyptnqy64tjh6K78fSQNAR9AroZehMo2Nb5lJkNQkHssfJvg99haJjGcye5ZwDwHfEhwmwFyDnjbDLVbVN4tBg8QPVTOh13AE4zj6KY53doojpQimnbOOG2UqZMh7RxYfVoPNNp9K0JtUEaFjsfCV0u27G04hvcMll1+gKTv4wtEdqP1CP4fF8plL/j6TsHt3shEX07V1t0+gtrcAfgkiLYD63WQ/q1/Sb+i3ugumNq2WGOvTFt11x/0nEei1454pd5OjNPTa7DafVbazJ+By7TPPtYqw3qxtY/ybRBG+w9/zLtujOnKVaBO64/xOZ4HNai3x1Mc1ak3+P6Mrg4umeUbfslWkz/EpuEQSSDHKcD4rOe8mWtmCAeIyIC9oWT0n1c2evdzN139TOyfse8FVT0JL9svyRR5PuhpgfKIJ4FNOwA9pupM8F2e29Q6gn4VVrgcngjxImTxsser1O21p7LJmfle2P9xCyvBlj3i/f2Fo50bKJBIgnwIKZV2TcsflMQdIvddbT6nbWWwWsExi4WjKRP1V7Z//AI+eTNSq1onBoLrZ/NAB7j9FKwZX2i/99wo4A0gHdhwGY5iQRHgrXRHST9mqNqtHaF5n5m23mO4Ec9cl6TsXUDZGCHB7zqXEeTYWtS6t7I3DZ6Z/1N3v/KVohp5LttE9IbL1i2d7GvFQAOaHQZkSJg8boWo1oAgWAQunyMKhCFIAqfSfSTKDd5+OTRiSjpPb20Wbxx/i3MlcPtJdVqF7zJ4zA4AacAsG5ufJ/THmXsatfX+ZzLt7kPSvSVSs+XjkMgNIUdOkRnPEfc2TqNIb1vwNe9JXeLwJ1JPovPSbk3KT5Z2FSXTFcDasNxknSfVML5xtppKZ4cT+0E3xNs1W2WJDt3v5e7pkDT0/akcxosDJmMo8cwmXMxeEpKHb+nl+Uo9PeIsmMp2mLTkfRTU2dkmHce0MMrRKhkPgITy4j8H3CYIy8wpBSMwOFp1hKQwFc8+aa52d55JKjYJyi2HrxQBJib8fcKQpDmuGB/Ksbsm8xGWfH3xVQOU1F97eCaLoWSEczdscbcQQeGvKCui6E6cgBlRxeMA4mXDgdRhfFYT3gHI6HQ5jDkiq4G4O66dLyMJ+/FasOxPFK4spyYo5FTR6FRqtcJaQRwT1wPRu2vouBAjJ1zE8Rpy1Xb7HtIqN3h3jQrv6m5HOq7M5WfXeJ+hOhCFtM4IQhAAhCEACEIQAJlaqGtLnGABJPAJ65nrh0kWgU2RgC7vJ3R/tPgqdjMsWNzZZixvJNRRk9LdI/Ee594wAkC2mo1Od+QWbU2oEXMAYD7DvzVN1S4JM8vH9pkjnxP2XlZ5JTbbPQQwqKSLT9oDrXAyATJAN76cVC0525KZzy6SYv5Dhoq2yyqEYTjEqVgcThM5R9AnUmXgS7xAJ9bKXaREAlodMGLQIzy98EtCuXNFZ0knw8OSKjpGnLDl6qSlTBMTAGJOA1T9pqMLIZNonKRyH1QF80RtEDA8DNgf0rdHYQZ7QJtGl8CZ5qek8GDgwDsg2nK0466JdoLwAGM3WuyGY9Am6fMqc2+FwQGHdkkB0wLWzmwHuVFX2csNxHG9+K06dL/mAb2BI7/v5KsSXNgEOE58NDxQ4CxnzwVzIAw7QFjFxESLRb6qKsyJEzHpzUlZkOgWnIHObgcEzaKJa4j00ySMsiRuSNTvhWnuOs378Ex4IMnzUDk4cI81LRHAEH3mqzXZ+GanFS2eU5zGA7gpQkkS7Q7dIicIMwcMitLonpI03AxFMjtRkOEYwfI81l/F3sRJzxv8AY8eBUYqbpthx+vpylXY80sc1KLKpY1KPS0ekNM3CVYvVjbC+mWOMup25tPynwW0vW4cqywU14nEyQcJOLBCEKwQEIQgAQhCAEe4AEnAXPJea9PbV8R7337REciLeAHnzXb9Yq+7SI/r7PdBJ9I7151tFyTjleBaB/wC3muN8Uy3UDqfD8feRAToPZuPVLgkLhx+6QO0XFZ10WGkYDK5OtsFK8kgGAI9381VH7ViiC4boOOFvEpWK1XJosJa/skEwJJsABywGHeqjB8SpfAzJPqp6VdpY/QEE8RkOAmSq1JtwTaQQORmDyxQyqKq/M0NhoNLiAN5rDrYk23vIJOkQ4HdpsIBxgY2xMd6t0CxrS1kRMEznGM+8E4HdndgOEiNL88Yv3lXdKqjP1vqv3I6myMfuXIAaMhEWzywTttuG7rhGgvxEQL8lAKJLQHuhsEEDEXtzmfJROrGk7d3GmL3sTnOihteRKTb4d0Sm1WSSQYyyda99Uo/wjYkhpvGYMwdMRCifX35eABgIvIi9wOY8FXq7S5xJfB/Zt46pHJLsOoN9x9UzBiA4WkzfeEnDuhMrFzjqRDdcNdcCpNoBbuG2o0tHlOSruMG57U5d8pGPEQOGIH71UmR3pOUTnkfVI1uZBvbkf1EJ9R2pwk8cwMOSglkbW6E6d2N0/c/pkj17u5LVqaDTw56SpqXygnGf39u9FWQ26sibOFuHmL8cVHUOYt5qd4AJxAJ9+CgictcOWPmELyBeZqdXdsa2qwzE9mLxEZcJ3e8f3LuV5fslchzTiIw1AvHh9F6H0TXLqYnK3cMPL0Xf+FZrTxv7nN38VNSLqEIXYOcCEIQAIQhAHJdbdsG/umeyIbxe5rjfujyXGOeCOQA9Puuh6y1h8V0jFxvxaSAL8vTgubq4nvnnJK8xuT6srPQacEoIcTr4cU0obkk4rIbESU6keBHjZTh5IBA+Vt+U4+YVdxBdawy4DipKjCxxB/BGUJWiGi/tVVhaAyziSXC+RG62NbnzTXvaXtIBDWiHNkyImRfxUNbaGucCBunMjzKZUG66YtOBFpz7lLZWomlsdQMBDYBOLiLCLDdGeslW9jdukFx3oJ3jjzMjJZuz0hDgHi+BwvjB5iVK+qRTAF3tJ3oGWWFvZUxk0UzjbLTttayqWnCSBylSvAAJeC4G2IPIa/tVWbTTcJe2amEAH9Jm0OFT/MFsjDfQYqXITo58i18Hsm260kdkGTcxj9OKrbQTukGJkuMEThjAFo+qeau9MHstAl0wCRgcJxVaWNJIAOm9wFzjfkllQ0U/EZtVYOdAwAgchl5WT3U2ktDfmznUkyIOgCr06z29oADLh+7pjah1vp75lIXdPkWCXWN4wnKxiQnUKO9wtHvmPVFF8wDhadMTYXwKkDxJzmThrEATjhKKFbfYbTkkttbuThJjw9BdRGcQLc/eqmay+PHvOpSkMHCDumMJ98VXq1AMMr+IVhpx3stedxxUDBNovf6AfUqUCIaT7zp6Y/XFdt1WrEtIPsgx6Qe9cUAJBm06aYLpeqVc7wBznuOMczIXQ+HT6cyKN2PVjZ16EIXpzhghCEACEIQB511gqbz6oFyHRHg5YbhcmOa0+mnbtV4mQ4iSNRafMLO2hwknxjiSfp5Lyed3Nv1PSYFUEiIuH4SgpidCpNIAKVxndkQMJ14+ijm1koebaC/JQA9xi0yAZFvP8KxRq2LS6xtJHA8bZewoG7RD9+GzpuiMIwSU4zBiDEa5FArVotO2Z0NLrg4FsYZjmEtMlrgWu4wDvRleYuq9NjTIJIsYsMeKd8S1ptkclAtFnZ6jWv3i7jhmcZA7/JSVtsL4lg3BkLSeeipPqtvDQAeZjkfum782khuIkz6WnuRboXoTdliptMmAwC5MNUb8JkDgm06hHynhIt5hDbROIOBFu+VAyVDXOSgyIjXzj7R3o3iARAyy77fhJRfBnRBJZ2R7SIcD3aRceIHmp6jDrJsTw7IImefkVVpNk7otlbkVYoVLEnEHPMiSjwK5d7HU4dcCALEZwbK6yAC46H0F/IKoCIN+1aMrXgc8FKzstk3Ix4+7KEVS5HObcQJNyeOM8rZKnWaA4jw0w+8KzMHs2DgDGhw/Heo9pGmDbyNTjzw8kEx7lN9r2zHfA9FpdCu3KrCBbeE8N0CZ81n1W2nGST4W98lP0aRvgYZa3ImL8vIq7E6kmNkVwZ6ahIEq9gebBCEIAEIQgDzLpxpbWfAwqOsRaJss+s4/yGod53W31qpxtTsRPheHT5+qyarbkHWOenvgvK541kkvU9FglcIv0KbmYpTgnXw9+/umxF1nNViBBPJLGiFBIjvcI9/VK1hMwCYnAZawEBxn3ggBWpawM3IJ1BkeJSMubmBrE+SKrALAh3ESLcigPEkpuNt0XF9e+MFK0MN3F092OZOOeSgcyADIg8fUIga+UfVQK1ZK9oAkOJvgRlrM+SYCTxOKaTl74JgOiCUiUumZN0ZTc6e+9MySk5ICiWiT3j6qSm+bHMHnwPcq0qRroNp1CgVo0aJ7Ouh84I8UxtQ/DgXTKLYktNicBkNbqSDIj5ZPH0UFPiSPAG6YhuZ1w/CbVqa2j0ER7/uKWq6cBZRVCOcjzHvyQiEhjmiT6WzF0uy1SDa1/O8esd5RAxPE4an34KXo/Z994/1Cecj3ZWxTvgaTVOz0mkeyOQT0gCVexR5oEIQgAQhCAOK68UoeHEWLctRb6hc9XaLGd4EDHSbH6LuOt+zF1IEYtPqPuAO9cTudgDSRe3d5hee3sfTml68na1J3jXoVHzdMDs1M/HCyjhc+jemI4HimpySFAyYiQpQgt9+iBrCErSmgFAKgB0jMT7sUkpsoBQBKahIAmwvCYPBJKcCgB10oaYmMI80gA9lLKggJ8U4nPM+qKOMlL8Mhs44HjiR9EUKyxTIkaCffcngzJEyPoPwoC7C2ueqc10Ycb8DkihKJi62Pu31TTlrnnKY24sngYc1CRHYfTpjP7+8VrdAbLvVm/wBpm3C5J8AO5Z9Fknv+4v5ldf1Y2YCmX/ydaeA/MnwW/Sw/Myr8mTay9MGbSEIXpjiAhCEACEIQBFtNAPY5jsHAg9685r0Cwupm5BI5nPzgr0tct1r6PhwrNmLB0a5Hvw/awb+Hqj1Lw9jZp5OmXS/H3ORrtMzONx3/AJVZwV3bGEHxv794qoWrgTVHZg+BhSAp7k0lIWjURqlKSUEgEIREookQeKQIKEUSKlBTS0J0qKAUHRLfJIHZJWnNFEElIwR3QePqnVKhJ9+8lGMUgCLFrmyUASTdP9bJjBFlNPoosVi0CPBTtbbjl5KPZ2Q26sNEmUyRXJ8kuzNjD3ku56KpbtFgiLC3O/1XMdC7Hv1AMhc8gffmuyXc+GYmk5v7HJ3cltRBCELqmEEIQgAQhCABMq0g5pa4SCIIT0IA4DpfYTTcWmbYGMW5eQvxWM9uC9J6Y6NFZkYOE7p+h4FcDtWyuY6HCCLELz+7rPHK12Ozq51NV4mYYhI4KVzFG5c86CZGhOhBCBhEu6kBhAKAEcLpTe3v9pEBACEwhACCgke1K096YDontH6UEC5+8VIG+aa0e/spmt58FFCti0xnkpWtv7umU2yeHu6naL2xsiitscW+qubLQJwvJ/QTKNBdb0L0buDfcO1kNBrzW7W1nkkZM+ZQiWui9j+EwD+Ru7noriEL0UYqKUUcaUnJ2wQhCYgEIQgAQhCABCEIAFl9N9Eis2RZ4wOo0P3WohJkxxnHpl2GhNxdo812zYy0kEEXw0VGoxem9IdHsqiHYjB2Y+44Ljuk+hX0zJEt/qGHfoVw9nRljdrlHX19tT4fc53dSbqv1NmUDqJWBxaNykmVS0pL/tT7qaWJRrIoSBqkLEBiCSMtSbql3EsIJsjAT4ToTg1BANZqpmtmExrFYptTKNlcmLTZorNOl79FPsOwPqGGNnU5DmV1fRXQ7aXadDn65Dl91t19OWR+nmY8+zGH3K/Q3Q+7D6gviG6cTxW4hC7uLFHHGonIyZHN2wQhCsEBCEIAEIQgAQhCABCEIAEIQgASOE2OCVCAMXburzHSWHdOmX4WBtnRD2TvNMai48R9V3KFky6eOfbg049ucO/J5nV2bJQuor0baejKT8WidRY+WPesraOrI/g/ucPqPsudk+HTX7eTfj3oPvwcV8JJ8MrqKnVqqMNw8ifqFVqdB1hiz/c37rM9TKvpZpWzjf1IwfhlKKa1ndHvzb5j7qSj0RVd8rPNv3S/88/J/gZ5orxRjtpJ7aK6TZurFQ/OQwf9x8rea1dl6u0W/NLzxw8B9ZWjHoZZeFfczz3ccfG/scjsewPqGGNLj5d5Nguj6N6sgXrGf7Rh3n6LoWMAEAAAZCyculh0YQ5lyzBl3Jz4XA2nTDRDQABkLJyELaYw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data:image/jpeg;base64,/9j/4AAQSkZJRgABAQAAAQABAAD/2wCEAAkGBxMTEhUUEhQWFhUXGRcXGBgYGBobHRoXGBwYFxgYGhoYHCggHRolHRUYIjEiJSkrLi4uFx8zODMsNygtLisBCgoKDg0OGxAQGiwkICUsLCw0LCwsLCwvLCwsLCwsLCwsLCwsLCwsLCwsLCwsLCwsLCwsLCwsLCwsLCwsLCwsLP/AABEIAN8A4gMBIgACEQEDEQH/xAAbAAABBQEBAAAAAAAAAAAAAAAAAQIDBAUGB//EAD4QAAEDAgMECAYBAgQGAwAAAAEAAhEDITFBUQQSYXEFBiKBkaGx8BMywdHh8UJSYiNDcqIUU4KSstIHFjP/xAAaAQACAwEBAAAAAAAAAAAAAAAAAgEDBAUG/8QAKxEAAgICAQIEBQUBAAAAAAAAAAECEQMEIRIxQVFhsQUTQnGRIjKB0fAU/9oADAMBAAIRAxEAPwD3FCEIAEIQgAQhCABCEIAEIQgAQhCABCEIAEKOvWaxpc8hrRiSuP6a64z2NnIH95HgQMveCpzZ4Ylcn/AHU7Z0lSpf/o9rTjE38Bdc/tvXim0lrKb3HjA77T5wvP3bW57rmCJDnTJcTjzwVavX3ap3HTbM/aBrZc2e7lk/08C2dft/XevHZ3WO3ogCTGhLpEws3b+se1ES57u1AADg2DqdweSwKjmgb+8d4QSSbwcRjgoDtBqWkBovE/uM1nc8ku8mRZrO6VqwGirVc6bw7AYHkfuov+MqODialQATDQ6fG8rLp7UBZudt0eEn7ptIE2cfl/jrio6WFmjR6Yqgjdq1Z/teREiMZ0V7Yetm10jHxS6YMPIcIyHauO4rAZVt2ZJM2Cc1roFgAfyEyk49nRFnp3QvX6lUO7Xb8J2G8Jc0njaW+Y4rsKbw4AgggiQRcEHAg6LwHcI/lF48beK6Hqv1kq7M9rd7fpuIDmX7IBuWybOgnnnktmLda4nyvMZSPX0KHZNpZVY19Nwc1wkEe8VMumnfKGBCEIAEIQgAQhCABCEIAEIQgAQqW09K0afzPE6C/oqf/wBmoTEu57qontYYOpTX5LI4ckuVFmyhVdl6QpVPkeDwwPgbp2xbYyq3fpuDhJHeLEFWRyRl+1piOLXdFhMq1A1pc4wACSeAuVV2/pWlRbL3DgBcnkAuW689ZWDZHNplwdUIaLYtxfhNoEd6rybEI8Wr8iel1dHNdausFSs6WuIBkNZNmjUjAm65R9dzbCd+bEG8Z3wKQ1nOl26SSIEiwCKexviQAeOfdZcmm3cu5UNqVwBDZ3szzN804VA1pbiTnnKKOwE8DnbFSHo503umpdiCuKh3hJB5fgpaleSbwDpmrTOixkbKVvQ8AkYBFokz2PHckdV1jh63WmzorCRCjr9GkTAmBdRaArsrXhsDjzGQ0TzXj5ZJF59Qoqmy2kZX5qM0eyYJGFvwlqJBccwEnfJJOQ+wTn0mj+05XudFTplwaSDOutlLRqiZIM6uw8UrQHYdR+sQ2d/w3vJouyN9x39X+k5+PP1QLwc1ZgAAAW3o7l6n1I6Z+NS+E8/4tKAeLP4m/gVu0s3Py5fwNFnSoQhdIYEIQgAQhCABCjr1msG88hoGZXPdJdaB8tEFx/qP0VGbYx4Vc2W48M8j/SjS6V6bp0eyZc+J3G4xqdAuc27petWGPw2aAEk8zb1WVX2l7iS7eMm+7aTmScUnxJu88m/dcHY3smVtJ0vL+2dTFqxgk+7/AN4DtwkntgmM/wASE6pQM3cIyuSq73XsIMwdfAYJj6sTwXNZr6WP2mmNyWOhwv8ANie8fVUOh+kpDmNp3M7zocSTMfxNhFwPyptnqy64tjh6K78fSQNAR9AroZehMo2Nb5lJkNQkHssfJvg99haJjGcye5ZwDwHfEhwmwFyDnjbDLVbVN4tBg8QPVTOh13AE4zj6KY53doojpQimnbOOG2UqZMh7RxYfVoPNNp9K0JtUEaFjsfCV0u27G04hvcMll1+gKTv4wtEdqP1CP4fF8plL/j6TsHt3shEX07V1t0+gtrcAfgkiLYD63WQ/q1/Sb+i3ugumNq2WGOvTFt11x/0nEei1454pd5OjNPTa7DafVbazJ+By7TPPtYqw3qxtY/ybRBG+w9/zLtujOnKVaBO64/xOZ4HNai3x1Mc1ak3+P6Mrg4umeUbfslWkz/EpuEQSSDHKcD4rOe8mWtmCAeIyIC9oWT0n1c2evdzN139TOyfse8FVT0JL9svyRR5PuhpgfKIJ4FNOwA9pupM8F2e29Q6gn4VVrgcngjxImTxsser1O21p7LJmfle2P9xCyvBlj3i/f2Fo50bKJBIgnwIKZV2TcsflMQdIvddbT6nbWWwWsExi4WjKRP1V7Z//AI+eTNSq1onBoLrZ/NAB7j9FKwZX2i/99wo4A0gHdhwGY5iQRHgrXRHST9mqNqtHaF5n5m23mO4Ec9cl6TsXUDZGCHB7zqXEeTYWtS6t7I3DZ6Z/1N3v/KVohp5LttE9IbL1i2d7GvFQAOaHQZkSJg8boWo1oAgWAQunyMKhCFIAqfSfSTKDd5+OTRiSjpPb20Wbxx/i3MlcPtJdVqF7zJ4zA4AacAsG5ufJ/THmXsatfX+ZzLt7kPSvSVSs+XjkMgNIUdOkRnPEfc2TqNIb1vwNe9JXeLwJ1JPovPSbk3KT5Z2FSXTFcDasNxknSfVML5xtppKZ4cT+0E3xNs1W2WJDt3v5e7pkDT0/akcxosDJmMo8cwmXMxeEpKHb+nl+Uo9PeIsmMp2mLTkfRTU2dkmHce0MMrRKhkPgITy4j8H3CYIy8wpBSMwOFp1hKQwFc8+aa52d55JKjYJyi2HrxQBJib8fcKQpDmuGB/Ksbsm8xGWfH3xVQOU1F97eCaLoWSEczdscbcQQeGvKCui6E6cgBlRxeMA4mXDgdRhfFYT3gHI6HQ5jDkiq4G4O66dLyMJ+/FasOxPFK4spyYo5FTR6FRqtcJaQRwT1wPRu2vouBAjJ1zE8Rpy1Xb7HtIqN3h3jQrv6m5HOq7M5WfXeJ+hOhCFtM4IQhAAhCEACEIQAJlaqGtLnGABJPAJ65nrh0kWgU2RgC7vJ3R/tPgqdjMsWNzZZixvJNRRk9LdI/Ee594wAkC2mo1Od+QWbU2oEXMAYD7DvzVN1S4JM8vH9pkjnxP2XlZ5JTbbPQQwqKSLT9oDrXAyATJAN76cVC0525KZzy6SYv5Dhoq2yyqEYTjEqVgcThM5R9AnUmXgS7xAJ9bKXaREAlodMGLQIzy98EtCuXNFZ0knw8OSKjpGnLDl6qSlTBMTAGJOA1T9pqMLIZNonKRyH1QF80RtEDA8DNgf0rdHYQZ7QJtGl8CZ5qek8GDgwDsg2nK0466JdoLwAGM3WuyGY9Am6fMqc2+FwQGHdkkB0wLWzmwHuVFX2csNxHG9+K06dL/mAb2BI7/v5KsSXNgEOE58NDxQ4CxnzwVzIAw7QFjFxESLRb6qKsyJEzHpzUlZkOgWnIHObgcEzaKJa4j00ySMsiRuSNTvhWnuOs378Ex4IMnzUDk4cI81LRHAEH3mqzXZ+GanFS2eU5zGA7gpQkkS7Q7dIicIMwcMitLonpI03AxFMjtRkOEYwfI81l/F3sRJzxv8AY8eBUYqbpthx+vpylXY80sc1KLKpY1KPS0ekNM3CVYvVjbC+mWOMup25tPynwW0vW4cqywU14nEyQcJOLBCEKwQEIQgAQhCAEe4AEnAXPJea9PbV8R7337REciLeAHnzXb9Yq+7SI/r7PdBJ9I7151tFyTjleBaB/wC3muN8Uy3UDqfD8feRAToPZuPVLgkLhx+6QO0XFZ10WGkYDK5OtsFK8kgGAI9381VH7ViiC4boOOFvEpWK1XJosJa/skEwJJsABywGHeqjB8SpfAzJPqp6VdpY/QEE8RkOAmSq1JtwTaQQORmDyxQyqKq/M0NhoNLiAN5rDrYk23vIJOkQ4HdpsIBxgY2xMd6t0CxrS1kRMEznGM+8E4HdndgOEiNL88Yv3lXdKqjP1vqv3I6myMfuXIAaMhEWzywTttuG7rhGgvxEQL8lAKJLQHuhsEEDEXtzmfJROrGk7d3GmL3sTnOihteRKTb4d0Sm1WSSQYyyda99Uo/wjYkhpvGYMwdMRCifX35eABgIvIi9wOY8FXq7S5xJfB/Zt46pHJLsOoN9x9UzBiA4WkzfeEnDuhMrFzjqRDdcNdcCpNoBbuG2o0tHlOSruMG57U5d8pGPEQOGIH71UmR3pOUTnkfVI1uZBvbkf1EJ9R2pwk8cwMOSglkbW6E6d2N0/c/pkj17u5LVqaDTw56SpqXygnGf39u9FWQ26sibOFuHmL8cVHUOYt5qd4AJxAJ9+CgictcOWPmELyBeZqdXdsa2qwzE9mLxEZcJ3e8f3LuV5fslchzTiIw1AvHh9F6H0TXLqYnK3cMPL0Xf+FZrTxv7nN38VNSLqEIXYOcCEIQAIQhAHJdbdsG/umeyIbxe5rjfujyXGOeCOQA9Puuh6y1h8V0jFxvxaSAL8vTgubq4nvnnJK8xuT6srPQacEoIcTr4cU0obkk4rIbESU6keBHjZTh5IBA+Vt+U4+YVdxBdawy4DipKjCxxB/BGUJWiGi/tVVhaAyziSXC+RG62NbnzTXvaXtIBDWiHNkyImRfxUNbaGucCBunMjzKZUG66YtOBFpz7lLZWomlsdQMBDYBOLiLCLDdGeslW9jdukFx3oJ3jjzMjJZuz0hDgHi+BwvjB5iVK+qRTAF3tJ3oGWWFvZUxk0UzjbLTttayqWnCSBylSvAAJeC4G2IPIa/tVWbTTcJe2amEAH9Jm0OFT/MFsjDfQYqXITo58i18Hsm260kdkGTcxj9OKrbQTukGJkuMEThjAFo+qeau9MHstAl0wCRgcJxVaWNJIAOm9wFzjfkllQ0U/EZtVYOdAwAgchl5WT3U2ktDfmznUkyIOgCr06z29oADLh+7pjah1vp75lIXdPkWCXWN4wnKxiQnUKO9wtHvmPVFF8wDhadMTYXwKkDxJzmThrEATjhKKFbfYbTkkttbuThJjw9BdRGcQLc/eqmay+PHvOpSkMHCDumMJ98VXq1AMMr+IVhpx3stedxxUDBNovf6AfUqUCIaT7zp6Y/XFdt1WrEtIPsgx6Qe9cUAJBm06aYLpeqVc7wBznuOMczIXQ+HT6cyKN2PVjZ16EIXpzhghCEACEIQB511gqbz6oFyHRHg5YbhcmOa0+mnbtV4mQ4iSNRafMLO2hwknxjiSfp5Lyed3Nv1PSYFUEiIuH4SgpidCpNIAKVxndkQMJ14+ijm1koebaC/JQA9xi0yAZFvP8KxRq2LS6xtJHA8bZewoG7RD9+GzpuiMIwSU4zBiDEa5FArVotO2Z0NLrg4FsYZjmEtMlrgWu4wDvRleYuq9NjTIJIsYsMeKd8S1ptkclAtFnZ6jWv3i7jhmcZA7/JSVtsL4lg3BkLSeeipPqtvDQAeZjkfum782khuIkz6WnuRboXoTdliptMmAwC5MNUb8JkDgm06hHynhIt5hDbROIOBFu+VAyVDXOSgyIjXzj7R3o3iARAyy77fhJRfBnRBJZ2R7SIcD3aRceIHmp6jDrJsTw7IImefkVVpNk7otlbkVYoVLEnEHPMiSjwK5d7HU4dcCALEZwbK6yAC46H0F/IKoCIN+1aMrXgc8FKzstk3Ix4+7KEVS5HObcQJNyeOM8rZKnWaA4jw0w+8KzMHs2DgDGhw/Heo9pGmDbyNTjzw8kEx7lN9r2zHfA9FpdCu3KrCBbeE8N0CZ81n1W2nGST4W98lP0aRvgYZa3ImL8vIq7E6kmNkVwZ6ahIEq9gebBCEIAEIQgDzLpxpbWfAwqOsRaJss+s4/yGod53W31qpxtTsRPheHT5+qyarbkHWOenvgvK541kkvU9FglcIv0KbmYpTgnXw9+/umxF1nNViBBPJLGiFBIjvcI9/VK1hMwCYnAZawEBxn3ggBWpawM3IJ1BkeJSMubmBrE+SKrALAh3ESLcigPEkpuNt0XF9e+MFK0MN3F092OZOOeSgcyADIg8fUIga+UfVQK1ZK9oAkOJvgRlrM+SYCTxOKaTl74JgOiCUiUumZN0ZTc6e+9MySk5ICiWiT3j6qSm+bHMHnwPcq0qRroNp1CgVo0aJ7Ouh84I8UxtQ/DgXTKLYktNicBkNbqSDIj5ZPH0UFPiSPAG6YhuZ1w/CbVqa2j0ER7/uKWq6cBZRVCOcjzHvyQiEhjmiT6WzF0uy1SDa1/O8esd5RAxPE4an34KXo/Z994/1Cecj3ZWxTvgaTVOz0mkeyOQT0gCVexR5oEIQgAQhCAOK68UoeHEWLctRb6hc9XaLGd4EDHSbH6LuOt+zF1IEYtPqPuAO9cTudgDSRe3d5hee3sfTml68na1J3jXoVHzdMDs1M/HCyjhc+jemI4HimpySFAyYiQpQgt9+iBrCErSmgFAKgB0jMT7sUkpsoBQBKahIAmwvCYPBJKcCgB10oaYmMI80gA9lLKggJ8U4nPM+qKOMlL8Mhs44HjiR9EUKyxTIkaCffcngzJEyPoPwoC7C2ueqc10Ycb8DkihKJi62Pu31TTlrnnKY24sngYc1CRHYfTpjP7+8VrdAbLvVm/wBpm3C5J8AO5Z9Fknv+4v5ldf1Y2YCmX/ydaeA/MnwW/Sw/Myr8mTay9MGbSEIXpjiAhCEACEIQBFtNAPY5jsHAg9685r0Cwupm5BI5nPzgr0tct1r6PhwrNmLB0a5Hvw/awb+Hqj1Lw9jZp5OmXS/H3ORrtMzONx3/AJVZwV3bGEHxv794qoWrgTVHZg+BhSAp7k0lIWjURqlKSUEgEIREookQeKQIKEUSKlBTS0J0qKAUHRLfJIHZJWnNFEElIwR3QePqnVKhJ9+8lGMUgCLFrmyUASTdP9bJjBFlNPoosVi0CPBTtbbjl5KPZ2Q26sNEmUyRXJ8kuzNjD3ku56KpbtFgiLC3O/1XMdC7Hv1AMhc8gffmuyXc+GYmk5v7HJ3cltRBCELqmEEIQgAQhCABMq0g5pa4SCIIT0IA4DpfYTTcWmbYGMW5eQvxWM9uC9J6Y6NFZkYOE7p+h4FcDtWyuY6HCCLELz+7rPHK12Ozq51NV4mYYhI4KVzFG5c86CZGhOhBCBhEu6kBhAKAEcLpTe3v9pEBACEwhACCgke1K096YDontH6UEC5+8VIG+aa0e/spmt58FFCti0xnkpWtv7umU2yeHu6naL2xsiitscW+qubLQJwvJ/QTKNBdb0L0buDfcO1kNBrzW7W1nkkZM+ZQiWui9j+EwD+Ru7noriEL0UYqKUUcaUnJ2wQhCYgEIQgAQhCABCEIAFl9N9Eis2RZ4wOo0P3WohJkxxnHpl2GhNxdo812zYy0kEEXw0VGoxem9IdHsqiHYjB2Y+44Ljuk+hX0zJEt/qGHfoVw9nRljdrlHX19tT4fc53dSbqv1NmUDqJWBxaNykmVS0pL/tT7qaWJRrIoSBqkLEBiCSMtSbql3EsIJsjAT4ToTg1BANZqpmtmExrFYptTKNlcmLTZorNOl79FPsOwPqGGNnU5DmV1fRXQ7aXadDn65Dl91t19OWR+nmY8+zGH3K/Q3Q+7D6gviG6cTxW4hC7uLFHHGonIyZHN2wQhCsEBCEIAEIQgAQhCABCEIAEIQgASOE2OCVCAMXburzHSWHdOmX4WBtnRD2TvNMai48R9V3KFky6eOfbg049ucO/J5nV2bJQuor0baejKT8WidRY+WPesraOrI/g/ucPqPsudk+HTX7eTfj3oPvwcV8JJ8MrqKnVqqMNw8ifqFVqdB1hiz/c37rM9TKvpZpWzjf1IwfhlKKa1ndHvzb5j7qSj0RVd8rPNv3S/88/J/gZ5orxRjtpJ7aK6TZurFQ/OQwf9x8rea1dl6u0W/NLzxw8B9ZWjHoZZeFfczz3ccfG/scjsewPqGGNLj5d5Nguj6N6sgXrGf7Rh3n6LoWMAEAAAZCyculh0YQ5lyzBl3Jz4XA2nTDRDQABkLJyELaYwQhCABCEIAEIQgAQhCABCE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data:image/jpeg;base64,/9j/4AAQSkZJRgABAQAAAQABAAD/2wCEAAkGBxQSEhQUExQVFBUXFRgXFxUVFxQXGhoXGBgXGBcVGBQZHCggGholHBQVIjIhJSkrLi4uFx8zODMsNygtLisBCgoKDg0OGxAQGywkHyQsLCwsLCwsLCwsLCwsLCwsLCwsLCwsLCwsLCwsLCwsLCwsLCwsLCwsLCwsLCwsLCwsLP/AABEIAM4A9AMBEQACEQEDEQH/xAAcAAEAAgMBAQEAAAAAAAAAAAAAAgQBAwUGBwj/xAA/EAACAQICBggEBAQEBwAAAAAAAQIDESExBAUSQVFhBhMicYGRobHB0eHwMkJScgdDYoIjM5LxFBU0Y6LC0v/EABsBAQACAwEBAAAAAAAAAAAAAAABAwIEBQYH/8QANREAAgIBAwIEBAUDAwUAAAAAAAECAxEEEiExQQUTUWEiMnGBFEKRobHB0fAGI1IzQ3Lh8f/aAAwDAQACEQMRAD8A+4gAAAAAAAAAAAAAAAAAAAAAAAAAAAAAAAAAAAAAAAAAAAAAAAAAAAAAAAAAAAAAAAAAAAAAAAAAAAAAAAAAAAAAAAAAAAAAAAAAAAAAAAAAGHIhvAKtXWNKOdSC5bSv5FMtTVHrJFsaLJdIsrvXtBfzPSXyKX4hp/8AkWrRXv8AKI69oP8Ameal8iVr9O/zEPR3r8pao6fSn+GpB8lJX8i6Ooql8sl+pVKmyPVMsXLclZkkAAAAAAAAAAAAAAAAAAAAAAAAAAAAAAAAAFfS9MhSW1OSivV8ks2VW3QqW6bwZ11yseIrJ5zTulLypK3OWL8FkvU41/i/apfdnVp8L72P7HD0nWU6n4pOXJv4LBHLs1Vtj+KR0q9JXWuEVJVefDAq3GwoIjKozHcZKKCqNYEbhtXUQrcSMhwRd0bXFSm+zOS5N3X+l4GxVrbq/lkatmiqs6o9Hq7pOnhVVv6o5eMc/K519P4xF8WrHujk3+GyjzDn2PQUaykk4tNPesTswnGazF5RzJRcXhmwzIAAAAAAAAAAAAAAAAAAAAAAAAAAAMAHF15r6NHsRtKpw3R5y+XsczXeIw0/wx5kb2k0Ur3l8RPEafp8pycpybk974cFuSPNWXzulum8no6NNCtYiis5lWS/aZyI3DqFLvZG4YIV6rJRlCKCq24kBxyShVT+95DyYyizbs3+ZG4wywsGTuyHho6WrdaypSvF24rc+9fE2tNq7NO8wf27GlqdJC1co9rqvWkKywwlvi/dcUeq0mtr1EeOvdHnr9POmWGXzcKAAAAAAAAAAAAAAAAAAAAADXKtFOzavwMPMju255BsuZgMA890n171K6uD/wARrF57C49/Dz7+T4l4h5C2Q+Z/sdHQaJ3y3S+VfueGlVvfe8+b4tveeUcm3ls9NGtRWEa7u4yWYEmEFkzGSIeSGjDq2JxkbcmtVScGe0nt4WIwY7SSl9ogxaNtKX3mMGEkzdCN+JKiytvBuhTw3GXJW5cm7R6rpyTTaayaLKrJVyUovDKrIRsjho9tqnWKrR4SWa+K5HrtFq46iHuup57UUOqWOx0DdNcAAAAAAAAAAAAAAAAAAAHjunOj6Q6f+FFtbam5xzio4pWWOdsVlby5Op081JzXKKr5PbhIj0W6aRqpU67UZrDbws+/g+fsX0arPwzMa7lI9DrzWaoUnLOWUVxk8l3b+5Fms1UaKnJ9exv6XTu+xRX3+h810mu5Nyk23J3be9s8XOUrJOUurPX01qCUY9EV3UG0tZtpz8kRt5IaDx7+FrGTRC4IqJBlkw0QMmLkkm1WRDMOWZp4mOCJcIs0abausOb+BZGDfKKZyS4ZcpaPnd4eC8S+NfXPQ15WehOFPZw9fvIxUEngxcs8mbYmHRjJv1fpLpSUlmt3Fb0X6e90WKcSnUVK2OGe40aspxUo5NHsarI2QU49GedlFxbTNpYQAAAAAAAAAAAAAAAAAAYAPAfxD6NQUXpVGLhV24qezgpbTtdxy2rtY88TR1cFjKRrWUrO6PU849Pq2VOo2+qvHYeOzjZ7PFYLDduwwOJqq5XRSz0N/wAO134WzbYuH+q/9ENu/dbA5bi4vB7SuUZRUoPKZpnLvMkizBvpO5i+A1guVEtybf3vMsZKFnuRnDlfC2GXmYslM1OBXkzznkwll8Rkhs2WTXAZwRlo3Uo2u7Y2MoPDeSuXPBeowd+eHhvtbuZtxi8mtOS6l6FO/NZPI2VDJquWBOjHFWzxWOfMwlXFPoFOXU0yjZK+RrzXHJan6BezzK+gO/0c0qz6t5O7j3rNeXsdvwnUYbqf2OVrqvzr7nojvnNAAAAAAAAAAAAAAAAAAABx+llZQ0StKW6N1+5NOH/kka2reKn+317ExxnL6Ln7I+XaVBSScX2s1Lin7pnkqbZVzal9z0Wr0ENbUpw4eOH/AEOPV1mqcltXSbtNfpf6ly4/d+nPTK+O6HX+ThaDxKeht8q35c8+3uXK+mRUoq6e1bLgc2NMmn7HsfPhxjudClkma7XJcdClSk+XuWKMsGtKcUS6vytglx7ydpjuI1Ke/LgVTh3Moy7GmrC3y7ivBnF5IYyeDtk0iTLhdTfo8Hj33fcsblsFnoV2Sidala6XHHHjwNuK5RoSzjJZpxV8U01f7ZsRSzhopk3jOTY075b/AF3iSeehisYxkq1Y9rivmak4fF7F0H8PuY33XcUyx2Mu3Jv0apstSWad0Z0zdc1Ndim2O6Liz2tKakk1k1fzPaQkpRTRwGsPBMyIAAAAAAAAAAAAAAAAAAPGfxN0m2jxh+ptvuire8l5HM8Rsw4QXd/wW+XnT2yfaP8AJ8w1Dp/8uX9r9dk5viGl/wC7H7mf+nPFcNaW1/8Ai/6f2MdJNGXVOeTjbxXAr8Puas2dmdXx3w2N8POjxJfucPU1SXVzbV2mtnfZcL8Dp6mEW8Lued0d84WwjKXCf+I9xqiuqkU+PpxPO2Q2Twz3isU4bkdjR42WPJ5/eBbA15vkzU2n9792O8iSbEcIi5JLf/sVtYRkk2VdJTfjiUvhl0Gka6dMxzlmTZepPem8bl0JKPQ1pe5apSws8XdNP2L4S45KZLnKLnXtxyzNjzG0a/l4kSdVbKTeHC/oHNYwzHY88Gudny34e3uUSw+CxZIyKZcMlE6WRiiJdT1mpql6UeV15fRo9Z4dPdQs9uDhamOLGXzeKAAAAAAAAAAAAAAAAAAD59/Et3ko8KTfm3/8o4Hic8ams6NVW/Q3f50PkrupvG1mb/DhyeIlJ1y3R6o29ItNdSEYPC6u+b5cjR0umVU3JfY93V4n+N08fXv9SHR3VUp3vK0d9t/hxI1uqVfC6l2i8OjLlrg9foGixpq0cu841lkrHlnehVGtYidnR54Jb7PMzh0NeyPJulFy7uRnh4K00iMqdkVtcEqWWaa0ezhbka08FsevJQje44NjCwWqdSyMYPqiqUUy5Rq3+7mxCfBrzgkbYS4vF7jKMsdWYNegT7VlbD73kN88DsThO7uru2XzbCmm8owcccE48+Bjnnkh+iJwkE+TFrg9P0dl2ZLnfzX0PReDy/25L3ONrV8aZ1zsGmAAAAAAQqVFFNt2SzbMZTUVmRKWTMJpq6xTyaEZKSyuhDWCRkAAAAAAAAfPunkb6Ql/2o+8zy/jDxqU/Y9B4XFS08l65/g+U6fHZqHWpe6B8+1UNsnEsVtG62lh+JYrv4ePyKs7ZF3hup8mxenc6nQ1JwnE5fiEMzTPouis+Dg7sqdnbM52MM6CluWS3TilYsg+SiTZdorDeubNnqa0nya6/DF2z58yiffBnD1ZXqYW7jWmi6LyVKjsYFyJLJehHRkGyFTPduJ3NdDFxRthPIncVuJPrb7rXzMnPd2MdmDZF2ITaMWsm+k8EZplUlybIEowkem6OZT/ALfieh8G+Wf2OPrvmR2jtmiADBANdWvGObSKrNRXWsyZlGLk8Io19bJfhXn8jkajxlR4rX6l8NNJ9TRQ1hty2ZW7WC5M09N4jPUT8uzv0+pZOjYty7G/Vk9mUqb/AHR7vzLwfudPw6xwk6JduUVXLKU/1OmjrGuAAAAAAADwvT6natTlxp2/0yb/APY8143HFkX7Hf8AB5fBJe58q19C1R97N3QyzWjxXi0Nmqmvdk9Vz+/gZXo5tT+Iu6vfU6Qv0zxXjmvM0dTHzK890e38D1W6Ox9VweoqY47PicnJ6aPpk30Y2XO6ZmuEVzeWWusvju4Fm/PJRtNNep7fArnMshBlKc75mtJts2VHHQ0SxIRn0Ju/kRwQsE4K65GLZi+psgiDFk4yJRDRui8DJFbNlORmjCSLMDNFMj03R7CE5PBXWL5L6novCMRqlJ+pxtbzNJFyrrSnHffu+eRuWeIUQ75+hRHT2S7FKtrz9KXjj6I0LfGUvlRdHRvuyhX1xOW+y5YfU5l/il9nGcfQ2YaSESlPSnxOfKcpdWbCqSI9eYYJ2CnpNpJ8Gn5Mspe2xS9xOvMWj0GsHsSjUX5Wn4ZS9Dv6iTqujav89TmVLdFxOwjvp5NMySAAAAAADy3T3R70oTt+GVn3SXzivM4vjVealP0Z1fCLNtrj6r+D5Fr+n2n4eqRV4fLNaPPePwxq5v7lTVc1ez8DbuXc4UOJHT1lHsKW+LXk8PkakcZaO74XY4Xr3OzqzTVOCe9fdzi3x2TPf1PfEtxnjmUb2WuPBNVW83xJ3mOxdjEpGDeSUjW88QZGuKxJzwTng2bRjgjBmNwyHg2xMTB+pOxKIN9ChKWScrcF8TNJvoUTthHqy5Q1dVf5Hm+C9zZhprZrMUa89VUvzHU1fqp7dqi7Nr4NZ8HZm/ptC9/+6uDSv1icf9vqWdey6uilT7K21dWXBv3SxNnWtVUYgsLJr6ReZb8foedWlt/i818jhuW7qdR1Y6Eus4O/35lbWAkR6wgy2mOsBO0ztjBG0jJglI9dLt0acnvgr+McT0V630Rl7HDj8NrXudLQnenB/wBMfZHZ07zVH6I1p/MzeXGIAAAAABS1xofXUalPfKOH7ljH1SNfU0+bVKHqW0W+VZGfoz4l0hovhZ2t4p/U4Hh0mk4vszH/AFHWnapr8yOJoce18Dq2dDyOPiO9pMdqjL9r9MfgaPSSOrp5bZxZR1NpWxLk8DU1de6OT6Bpp4Z6Zs5B0E8mYsBiUwkEjEZINMPJJAxGNxxgnjBYoaPKb7MW+7LzyI2t9CqdsIdWdClql/nklyWL893qSoJdTUnrP+CLtLRqUcdnafGTv6ZE5iuiNWVls+r/AELEtJZOZSeCry0uTmT0uXWdZFvs4R7ua4MujZKuScexsRpi4bZdzu6VrWEdlyUu3BS7Nnsp8r4438jsWauuOG+6zx2ObDTTnlLsyjrLWTblBpSpu1rXvutJPfjjY1dRqcylXJZibNGn+FTXEjlONnyeT4o50lhm/GW5EWQyTO0+8DATv9SMB8EmrBpohNPoRuQTg9hov/T0uOwvY9C+NJH6HClzdL6nT0H/AC4fsj7I7On/AOlH6I1Z/MzeXGIAAAAABhgHzD+JGqurl1iXZm2+6T/EvF2fizh30eTqdy6S/ky10vN0iz1g/wBmfOaTtM23zE8pPiR6GEr0pftfsaLXxI3qn0OHQZXYj39L4R6fV9XaguKONdHbI6UJZRZKywJAAgcHT0HVm3Ha22sL2SzxxV74fQzjFSz7GjdqnCW3HsWKeg01bBvvb+Bhn2Knfa+5bdayssFwWBLbKNndkJViMGSia3VGDLaaq9W/ZXj8jPCX1Mox5yzWo5EY9DNsnXnd9yS8FgZzln7cGNcdq+plu6T8PQN85ISxwa4y45ez4kZMmu6JuN7+eaWBKWRnBCxiZGGAZva1nfk8ic8GOMtm/QqUJzjGUti7te1/C+4tpqhZNKTxkqunOEG4rJ67Wb2Kdkso2S7lZHb13w1bUcajmeWdKhC0YrgkvJHZrjtgl6I1pPLbNhYQAAAAAAADjdLtAVbRK0bXag5R/dHtK3lbxKL61ODMZrMWj4JVXb8beit8TUj8h5q75jsKdqU/2vztb4mo18Rt6dZaX0OTo6KbGfQK1hJHY1XVs7Xsc/URysm9W8HaUTRyX5Iy5epKJXoSU+ZGA0d/o5UTTi8L3j4PH5ltGN+PU5Wvg09yIyTi3F4NXT70YuGG0QnuSaIbXiQjLHoR2mwZYITnuXmMYJSMJAknB5syT7mL9DEViQlyS3hCDwfJ+4I7hb+4IkLh5fIMgSQJRhrANPGRlZwYZBJs0am5ThFZuSXriW0RcrIpeqK7ZKMG36HstL7dWEOd33LF/BeJ3rV5upjX6f0OHD4a3I6qO4apkAAAAAAAAGJK6s8mHyD86620Xqpyg84zlF98W4nLh1a9Dzurhgt0qTqRUFvV/BfW3mad9irW5nT8F07u1EV2XLKKpuDsyreprKPbKLi8Mt6PLFGtYjZjwd3RKt0c+yOGXp5RtlLdmYpIzWOpHZa4E5Mspm7V2lOFWLbweDfB7vUyxxwU6ipTrZ6jWFBySqxV8LTWeWG198mbEk5pTj9zi1TUW65fY5sKbk0opt7/AJ34cyiNbm8RRtSmocyNdR7k8OPHuIaxwZR5WWYsYmQAJzww8fkSyERW8IkzT3rj9Q+hizF/YZJDCBN42ku595LXdGCfOGQsQZmCCTu9HNEtetLJK0O/Jv4eLOtoKlCLul9jm663c/Kj9zt6ppuTlVf5sI/tWb8X7I6fhtTluvl36fQ0NRJLEF2OodY1gAAAAAAAADDAPjX8StVunpU5W7NT/Ej44TXftK/ijnWLZb9Tk6+t8s6nQXo0tI0adRtxltKNN5q0VeV1wbkl/YV2aKOor5eH2Oh4He9MvMSzn+DmdINSTpytUjsy3SX4Zdz3nDlXbppbZrj9j2dVtWojmD/ucHq3F4mbkpIzSwXNHrtPD1KJwT6liL8NIv8AJ/M13DBaZ208PmMYJCa7yORuPUdGtar8LePP3LqLHXL2OPrtN+ZHZ6QVbUOwlHaklKySws362Onqbk6Ph9eTQ0kM3fF26HmIPA42TrkrjIEI3dgkQ3hZMyxbHULhGHENAlTj9+KRko5izGTxgxsYXwzy3+RG3jJO7nBlxDROTMJbPc8H8zKPCwYtZEsLbzFvBK5LWq9XOtLhBfil8FzNnS6V3PL4iurKNRqFUsLqej2OsapQ7MIpXtujuXe7e7OpGP4maqh8i/g5Wdi3y+ZnZhFJJLBLBI70YqKwjTznkkZAAAAAAAAAAAHD6XaiWl0JQVusjeVNv9X6W+Dy8nuKrq98Sq6vzINFD+HOjyp6DBTi4vbqPZeDXbay8DGrKgV6KDjUkzt6ZSjOLjOKlF5pq6MbIqSxJcHQrbi8xfJ4rXPRSDu6Utn+id2vCWa8bnHu0Ec5reDr0+IS6WLJ5LS9V1Kbxi7cY9pehpSqnHho6MLq59GV4VbFTiXqRLr0Y7Cd5NaTb/YhwI3Eoaa4tNOzTzHlZIk01hnuNRa4jWp7NRYPBp3t4P47jOM3X8M+Ys4t9OJboM06w1e6WKvKm8pLdyfP3MLaNvxLmJdTep8PiRTTNY2ScMm/Bd7+iZKXDZi+qRmOHsSiWZ+RJBmDz7m/VfIlPhmMlyiDf3yMGzNE738rffqZdSOhrk8DElHqdR6FHqU6sIu7cltJOywt7N+J3tHTFUZtS+5xdVa/NexlipUc2qdNJeGCXF/IiU56iXlVdP4+pgkorfM6eiaMqcdleL3t8WdrT6eFMNsf/pqzm5vLN5eYgAAAAAAAAAAAAAjKJi0SivUplcomaZz9J0LaKJQLozOPpepNrea06cl8bcHG0rou2a8tObMdQc6p0QlxZX5LXYtWp9yC6HS4vzYVUvQfiPct6N0SaMlTJmDvR2tD1E47yz8MmsMpledano9SCw7cd8X94rka09FbUs1cr0K3ZCT54fqU5atpTeDdN70sUn+14rzNNVVTfOUy5aiyC9UbtO1Qo0LUrzkpKb4tWawXK+XebVukj+HxU8vOTCrVN3Zs4WMHnbnH6HVXJlSJyGjoav1fKcKk0r7KSj/VjeVuOHublOlnZVKUV9Pc07tRGE4xf3OfL6Gk/Q21yjbo2jzqO0IuXdl4vJFtdU7OILJXZbCHMmd3QdTwp2lVanLNQWS7+J0atPXR8Vjy/Tsc+3VTt+GHCOgtut+HCP6t39q/N7G1GF2rfHEfX+xqvbV15Z0tF0aMFaK7282+LZ2KKIUx2wRrTm5vLN5eYgAAAAAAAAAAAAAAAAw0RgEXTRDiicmuWjmDrMt5qlopi6jLzCL0Mx8onzDH/BjykT5pJaIT5RHmE46MZeWYuZN00iduCM5OXrNxecbtZPJrxWJp6imuz5l9+5sVNx6M4ktZTp5XaOTPT2VvNcv1NpKE+qH/AD+nL/MjF/uivdr4lMrrl88M/uZLT4+WRtpador/ACU/R+iZir6ly6/2Dru7Sf6nShrqmlZNJLJJYG0vEklhL9jXekm3yV9I1zQeMlBvi1Fv1K5a5S/Ln7GcdNYuM/uVqnSDawgnbusid99nGMIyWnjHqyxodTad5La5PLy3+Jt0aWCe6fLK5vjC4PQUK10diEuDSlHBvTLMmBkkAAAAAAAAAAAAAAAAAAAAAAAAAAAAAhONzFolMq1dHuUuBapFOtq9PcVSqLFYU6upoP8AKUuhMtV2CrPo/Tf5St6ZFi1DIro7T/SR+FRP4lm6nqOC/KZLTJdjB3t9y5S1ZFbi6NJW7S7S0S24tVZU5lqnSLoxKnI3pFmDAySAAAAAAAAAAAAAAAAAAAAAAAAAAAAAAAAYcSMIGOrRG1E5ZHqkNiJ3MdSiNiG5mVSROxEbmZ2ENqGTNicEGSQAAAAAAAAAAAAAAAAAAAAAAAAAAAAAAAAAAAAAAAAAAAAAAAAAAAAAAAAAAAAAAAAAAAAAAAAAAAAAAAAAAAAAAAAAAAAAAAAAAAAA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 descr="http://www.globusgroup.ru/images/photos/4882f8c6013d8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337" y="0"/>
            <a:ext cx="729204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2.labirint.ru/books/173012/scrn_bi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01" y="478408"/>
            <a:ext cx="8346239" cy="6118944"/>
          </a:xfrm>
          <a:prstGeom prst="rect">
            <a:avLst/>
          </a:prstGeom>
          <a:noFill/>
        </p:spPr>
      </p:pic>
      <p:pic>
        <p:nvPicPr>
          <p:cNvPr id="3" name="Picture 2" descr="http://www.montgomeryschoolsmd.org/uploadedImages/schools/tildenms/homepage/schoolb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7955"/>
            <a:ext cx="6480720" cy="679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oollady.ru/pic/0003/032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  <p:pic>
        <p:nvPicPr>
          <p:cNvPr id="38916" name="Picture 4" descr="http://www.protraffik.ru/wp-content/uploads/2012/06/p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739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data:image/jpeg;base64,/9j/4AAQSkZJRgABAQAAAQABAAD/2wCEAAkGBg8PEBUODRAQDBANDw0PFRAODg4PEA8QFRAVFRQSExcXGyYfFxkjGRUUHy8gIycqLCwsFR4xNjAqNSYrLCkBCQoKDgwNFQ8PFykkHxwpKSkpNSkpKTU1KSwsKSkpLCksLCkpLCkpKSwpLCwsKSkpLCktLCkpKSkpNSkpKSwsKf/AABEIAK4BIQMBIgACEQEDEQH/xAAbAAEAAgMBAQAAAAAAAAAAAAAAAQIDBQYHBP/EAD8QAAEDAgMEBwUHAgUFAAAAAAEAAgMEEQUSIQYxQWEHEyJRcYGRMkJSYqEUIzNygrHRwfAkQ2Oy4QgVU5Lx/8QAGAEBAAMBAAAAAAAAAAAAAAAAAAECAwT/xAAqEQEBAAEDAQYGAwEAAAAAAAAAAQIDETEhEjJBUXHRQmGBkbHwIsHhE//aAAwDAQACEQMRAD8A9xREQEREBERAREQEREBERAREQEREBERAREQEREBERAREQERYKytihYZJpGQsbvfI4MaPMoM6gleZbUdOlFTXZRtNZILjObxwg/7neg8V5RjvSHi2Kkx539W4/hQgxxAcwPa/USt5o34un5+y3Z83vG0XSlhdDdsk4nkH+VTWldfuJByt8yvMsb/6gKyYmPDKZkF9A+S88vjbRrfO64OLZprO3WygfIw6+ZV34/DCMlHGBwzAC/mVvNCTnp6+yu88I2tViOLVXbxHEZ42HXq2ymMEfkZZv0XP4oaWP8EudJe+cucX37771rqzE3yG8jyeTToopaN8uoAijPvu0B8PiKZXTxm2x2fOvXugbbmsmqH4dVSPqYuqdJG+Vxe+JzSOxmOpaWlxsd2XTevcl4j0I4GGVDp2tOSNjmBx3vkdYE+QFvNe3LioIiKAREQEREBERAREQEREBERARFF0EoouozILJdUzJmQWul1TMl0F7pdUul0F7qVjuubx3pBoaQlhf9pmbe8VPZ5ae57r5WeZvyQdQtdjO0NLRMz1czIBwDj2nflaNT5BeSY50m11USyF32SM6ZKckyEfNMRp+gDxXOR7Mvqz22XvxF83m86lXxk3/kbx1O1XT+1t48Oi5ddPqfFrAf3PkvMq/F8TxV+eV8kvzSEhjB8o3AeAC22M7Iw4UGSVDHTddmyOf7NxvaeYuPH1WhrtpZXjLGBEzwt6Bd2Exk3x6enP38Fu1fhj6GYHTQdqqk65w91ps1Uqdp7DJTMETd1wLD14rn5ajMdbyOPfrryC+mHCZX6yHqm9x1d6fyq3Wxx7v79Vdp4sNTWuebyOLz3bgskGHzSC5HVM73aachvK+kyU9P7Izv7z2nfw1fJJPUVBsxr3C4GWNrjrwuRxXNlq2p3b/Cdki/tNbf8A1JRcfoZx8Tp4rsMN2Oo2jPVRuqyQQQ9xLj3hoBAZ46W71tdk8JqGUjH4i/q3WJL5CHSObfsj5iB7372X30kLqyQRU7DHAD2pOL/Dv8VncvIdj0dYQIKOLcTlOo4jMct9Bc5bXNhe17Bdavlwym6uJrALBoAA7gAvqVUCIiAiIgIiICIiAiIgIoUEoJuououoJQTdQSoJVcyC11GZVJUXQWLkzLHmTMgvmS6+aprI4mmSV7YmN3ve4NaPMrg9o+mWkp7spGmrePeN2RA/7nfTxV8cMsuImS16IX21OgGt+AHNcZtT0r0NEC2I/bZRcZIntEbT8zzp5NB8l47ju3uI4kche8sJ/CiGSIeQ3+dytfFs579XJk45Gm7lvjoz19Pcu05dTiu31XigLGzuiZxgp/umAdz73dIPE25BYML2ankIa4WbvDBfK5vEsG8EcW67+a0keNw0rgaONpcw7yM2YcWu5EfzvAXr1HjFNUUkckEbusljjma1o1hkB4u4gOBB4EXHErPUx/5ok3fLgWxLC0P0eCAQRuIXQdZS03ZH3snBkQzEnmV8VLFPUFzWnq4nudNkjOSPtntds7+1cnKHavW4o8FiiHa7RPutu1p8fed5m3Jc9tqdpHLba0U2I0c0PVtb1THzMYxvWPbLGwlpe7czS41O5x0K8Hhwdzu1M7IN+Uau8+AXv+1PSlhtEx0DXiokDXsEFIGuDCQRZzh2GeF78l4LS01VVWbE0huguL29VfG2TbctWNRDT6MADuWrz4ngsDTU1JyxNIHLfbmeH0XW4F0dFx7YMzhvDbBrPzuOjfMhdnT4RQ0gDZf8U8bqenuI7/M7efK3iVG6HD7LdGctS69s4bYueTlij/O8/sF31LT0WHAR0zBXVI0u1n3TD8rePifRfcKesrAIzakp2+zBCA0AcwP3K6fA9jo4hfKBz4nxKgc3Q7OVNa/raxxIJuIwTlHj3rv8KwRkDQAALcl90FO1gs0WWVSCIiAiIgIiICIiAiIgKLoVBKBdVJQlVJQSSqkqCVUlBJcoLlUuVSUFi5VutJjm2NHRA9fMM4/yo7Pk8x7vmQvM9o+med92UTRTN3Z/blPnub5DzWmOllevE+aZK9axTG6elbnqZWQjgHHtO/K0anyC842j6a2Nuygj11HWzfu1g09T5LzZ0dZWOMkhd2jcySuJJ8zqVmbQUtP2pXde8d/s3XRjpTmTf14N5PmrX41iGJPzPfJNzeSGtHIbgPBVjwOGLtVUmc/A06eZUVWPPcMsQEbPCw9FqJZ7m7iXnnu9Fe3Gd67/AIOt5bibHg0ZKZgYO8C31Wnqatz/AG3F3IblMVLJJuFh3nQL648PjZq77w89G+nFZZa1vSHScNdHFJJoxunfuA817H0PtaaWSKcCY00wLMxJY1sgLrZToSHBxuR72i82de2to2jv09Au02GrzSwSmJjpZah7C0EaBrGkBzu4EuOncOa58sreR6X9uHWDXRranyHXNAH0d6LjtssYfUytooXkxFhfM2OQRunJflbDmuCGAXc4A3N2jirU2FVU/wCK9zQbDKzS4F9CfEuPi4q82zMsT2SU7jC6IvtYXBzNLXZh72h3HuHcqD5oMNZG0Ma2KAAey0NY0eg/YFY2CnBtGx1W7uYMkQ8banzNuS2tLsg6Q5pi6YnXtHT0Gi6ag2bYwDQDkFKHKxYZVVADXu6mMbooQGtHpoF0WEbIMZrlA5nUnzXRQUzGeyAs4KClLQsjGgC+oFYwVYFBcKyoCpCCyIiAiIgIiICIiAiKCUEEqpKklVKCCVQlSSscjwASSGgC5JIAA7ySgklUc7juAF78AFxO03SvRUt2QH7ZKPgNomnm7j5eq8qx/pAr8QcWFzshOkUQLYx4gb/E3W00bzl0W7Pm9fx/pKoKS7Q/7VIPdhILQeb93pdeY7Q9K9bVXjhP2dh0yQ3DiObt5+g5LnocAee3VSdWPhGritjRMaLiihz5d8rrZW83OOgW+OEx6yfW+yO1Jw1sWD1E3bmd1TTrdx1PkvqiZTQG0TDPJ3kZj6KldWRt/GlNS74ISWxjkZDqf0jzWqnxFzuwwCNp9yMWB8eLj43TLPGdefX2NreX3V2KyO0c4MHwtIJHpoPqtS+XjvPeTdZ4sPcdXnIOep9F9cMLGm0bczu/e7/hY5atpxw+KOhkfq7sDvd/QL64qSNnDO7vOvoFmc3WzjqfdZ2nFbbDdmqibc3qGnidXn+P70WVqGpff3zk5b3HlZbDDsCnmP3bOrb8cgu7yH/xdzgmwcbCHFud3xP1K7GiwFjBqAq7jhcF2AYCHSAyu73a+ncu2oNnWMtcAcrLcRwtbuFldBWGnazcFcsad4BS6XQXbYbtFcOWK6sCgzAq4Kwgq4KDKCrgrECrgoMgKsCsYKuCguFKqFZAREQEREBERAVSrKpQVKo4rmtqukShw4Fsj+tmH+TEQXA/Mdzf35Lxja3pWrK68bXfZ4juiiJF/wAx3uW2GjcpvekWmL1banpSoqK7Iz9rmHusPYafmdx8vVeQ7R9IFdiLsrnlsZOkUd2sHlx8TdaalweST7yY9Uzfd+8+AW3pomsbmiDImbvtFQcrD+Qb3nk0FdOOEx4+9/o7UndfBT4H79S/IN9uJW5w+ke5hdSRNhhb7VVO4RRD9Z9rwbdfG/FqeLtNaKqTeJaxpEQPfFTgkv8AF5tyC1mI43PVuu50k5boDJbKwdzIx2Ix6qmWpMeOVdvNtaqvpIdbuxKX4nh0VKD8rfak89FqK7Gqips1zuyPZijaGxt8Gt0VGUPGV1z3A/1X1xN0tG0NHfuHmeKwyztS+SPDjvkOXkNT/AX1wRgaRN8T/JO5ZIYMzsrQ6of8LQQ0eP8AzZdFhuxs81uuPVt/8cen14eSz3Q50RgnKbyuPuR3Pqf78VvMN2TqJrZ/8Ow+6wAuPj/ZXeYLsZHELMYG87anxK6ilwhjOF1A4/BNh449Ws14udqT5ldbSYKxm8LYtaBoNFKCrIwNwsrIiAiIgIiIJupCqpCDICrhY2q4QZArgrGFdqDIFcLGFcILhXVGq6AiIgIiICJdcvtPtxHSF0NOG1NU1oLml4ZDTA7n1Mm6MdzfadwHFBuMcx6moYjPVythYNNdXPdwaxo1c7kF4lt/0xVj3upqeOXDY7D22llVI1wuCfgBBBAHfvWDFNppZqjrGOdX1rrhs3VEtgB92igOkQ/1H9o2v2SucnIbLnmkhnqbSv6ku65wAa57y+W+XrNNGC5JNitdLKS8f4tOjV0uE1FT23nqmHUvkOp8O9bGN1JS/hgSyfG8X/8AULUV2NyzGznFo4Nbv+iwR0kjt9oweLvaPlv9V15Z443e9b++CLLe82VVj5JuACfikAdbwZ7I883kvhM007s5LnndncSbcrn+iuyniZqfvD3u3ei+iNz5CAwHXdofoBv8ly56lyPRjjomt1kOc9w0Hmd5X1scSLMAa0eTQtrhux1RLq5uQd8v9GD+pC6/Cuj1mhkBmPz+yPBo0WW6HC0VA+U2iY6c99rRjzK6jDNhpJLGocT8kdw0eJ3lei0GzDWgaBoHACy3UGHsZuCgczhGyLIwA1gYB3Cy6KmwxjOF19lkQQBbcpREBERAREQEREBESyBZWRSAglquFUBXAQWCu1QArgIJCyBVAVwgkK6qFZAREQFjnqGRtL5HNjYwFznPcGtaBvJJ0AWOtro4GdZKco3aAuc48GtA1ceQXlu0m0ja2UgyyOiYW5YYOqMcJaHduWS9nyOcW+wHtjA9oG6D79qekR8pNPQdYwO0zxgipl5Rgg9S353Au7mgWevN6+sZ7EjswY4n7NSOaWsed7ppnEsY88XOL5DxV63aGjaDHJO1rHaGCjBle/k9+4+BzDwU0OOztt/2vCizLo2eqsCObS72f02RL66DZ2tqGWjhbRwP3lx6iJ4+Z8nbm9JB3ALbUuymGUQz1tVnOhLID9nYeTpn3lcPy5Vpn4XjdWb1FY2nDt7YA5zvM6fuvqoeieJxzTmeqceMshA9Br9VFtOjgqueJsr20zQGGSTIG3cSzOcuu86WX2UWzNdUezEYmn3pex9N59F7FhGwMcf4UTIvysAPrvXT0eyrG+1ZW3HkOD9GG4zudKe5oyt/n9l3WEbDsjHYjazmBqfE7yu5hw2Nm5qz5VCGjpdnWM32X3spmt3BfUQqkIMJCqQspaq5UGOyiyyZVGVBjsivZRlQVRWslkFUVrJZBVTZTZTlQVU2VrKQ1BUBWAVgFYNQQArgIGq4CAArAIArgIACuFAVggBWUKUBERBpNqMIgqWNE8fWiJxe0FzgLlpaQ4DRwsTobhchV4TI9phZmiicMpZG+SNpbusQwjSy9IcwHeLqopmD3R6IPNMK2BZH+FDHF+SNoPrvK6Kl2OG9w9V1gaBuFlKDUU+zsTd+vgF98VDG3c0L6EQVygbtFBCuosgoQqkK5CghBjIVCFlIUEIMJCqWrMQqlqDFlUWWXKosgxWUWWWyjKgx2SyyZUyoMdkssmVMqDHZTZXspsgplUhqvZTlQVDVYNVg1TZBAarAKQFYBBACsAgCsAggBWCWUoCIiAiIgIiICIiAiIgIiIIUWVkQUIUWV7KLIMdlGVZLKLIMWVRlWXKoyoMeVRlWTKmVBjyplV8qWQY8qnKr2TKgplU5VfKpyoKWUgK2VSAgqGq2VWslkEAKQFYBLIFkUogIiICIiAiIgIiICIiAiIgIiICIiAiIgWUWUogiyiysiCmVMquiDHZLLIiDHZTlV0QUyplV0QVspspRBFlK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0" name="Picture 4" descr="http://karliknanos.narod.ru/images/dere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39"/>
            <a:ext cx="5614789" cy="6368381"/>
          </a:xfrm>
          <a:prstGeom prst="rect">
            <a:avLst/>
          </a:prstGeom>
          <a:noFill/>
        </p:spPr>
      </p:pic>
      <p:pic>
        <p:nvPicPr>
          <p:cNvPr id="39942" name="Picture 6" descr="http://900igr.net/data/predmety/Igrushki-3.files/0007-006-Kuk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597"/>
            <a:ext cx="5760640" cy="6825403"/>
          </a:xfrm>
          <a:prstGeom prst="rect">
            <a:avLst/>
          </a:prstGeom>
          <a:noFill/>
        </p:spPr>
      </p:pic>
      <p:pic>
        <p:nvPicPr>
          <p:cNvPr id="39944" name="Picture 8" descr="http://silkflora.info/wp-content/uploads/romas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8927"/>
            <a:ext cx="1331640" cy="468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75656" cy="44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0"/>
            <a:ext cx="66110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140968"/>
            <a:ext cx="147565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596336" y="-2"/>
            <a:ext cx="1547664" cy="380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0"/>
            <a:ext cx="1475656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1628800"/>
            <a:ext cx="1331640" cy="165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428999"/>
            <a:ext cx="1259632" cy="152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36711"/>
            <a:ext cx="1259632" cy="1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348880"/>
            <a:ext cx="1259632" cy="1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933056"/>
            <a:ext cx="1259632" cy="140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dalin.mospsy.ru/img4/z15_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3832"/>
            <a:ext cx="4680520" cy="6754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watiproducts.com/photo_big/small/eras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7"/>
            <a:ext cx="8751446" cy="4353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ncrypted-tbn0.gstatic.com/images?q=tbn:ANd9GcSB9RydTWeHh3yMlx-dOEc8ErMNL-5vtLbyKdW5mQexAo9hk-gU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538298" cy="6136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copfu.com/1/pozitiv_5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0"/>
            <a:ext cx="65661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o4itay.ru/stori/produkti/index.files/Istoriya-karto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178"/>
            <a:ext cx="4824536" cy="653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3</cp:revision>
  <dcterms:created xsi:type="dcterms:W3CDTF">2015-08-01T15:33:02Z</dcterms:created>
  <dcterms:modified xsi:type="dcterms:W3CDTF">2015-08-01T15:43:03Z</dcterms:modified>
</cp:coreProperties>
</file>