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F529-7F26-4B91-925F-4FE9C031EAE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1BD8-4065-4C55-9A3B-90D9E4DEC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F529-7F26-4B91-925F-4FE9C031EAE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1BD8-4065-4C55-9A3B-90D9E4DEC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F529-7F26-4B91-925F-4FE9C031EAE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1BD8-4065-4C55-9A3B-90D9E4DEC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F529-7F26-4B91-925F-4FE9C031EAE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1BD8-4065-4C55-9A3B-90D9E4DEC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F529-7F26-4B91-925F-4FE9C031EAE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1BD8-4065-4C55-9A3B-90D9E4DEC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F529-7F26-4B91-925F-4FE9C031EAE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1BD8-4065-4C55-9A3B-90D9E4DEC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F529-7F26-4B91-925F-4FE9C031EAE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1BD8-4065-4C55-9A3B-90D9E4DEC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F529-7F26-4B91-925F-4FE9C031EAE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1BD8-4065-4C55-9A3B-90D9E4DEC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F529-7F26-4B91-925F-4FE9C031EAE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1BD8-4065-4C55-9A3B-90D9E4DEC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F529-7F26-4B91-925F-4FE9C031EAE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1BD8-4065-4C55-9A3B-90D9E4DEC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F529-7F26-4B91-925F-4FE9C031EAE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1BD8-4065-4C55-9A3B-90D9E4DEC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2F529-7F26-4B91-925F-4FE9C031EAE7}" type="datetimeFigureOut">
              <a:rPr lang="ru-RU" smtClean="0"/>
              <a:pPr/>
              <a:t>01.08.2015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1BD8-4065-4C55-9A3B-90D9E4DEC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-137110"/>
            <a:ext cx="7909855" cy="699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218"/>
            <a:ext cx="4896544" cy="665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912" y="260648"/>
            <a:ext cx="6654174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203" y="260648"/>
            <a:ext cx="8173428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C:\Users\владимир\Desktop\фото с тел\IMG_20150112_094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14"/>
            <a:ext cx="9144000" cy="6779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920" y="0"/>
            <a:ext cx="61981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3</cp:revision>
  <dcterms:created xsi:type="dcterms:W3CDTF">2015-08-01T15:34:49Z</dcterms:created>
  <dcterms:modified xsi:type="dcterms:W3CDTF">2015-08-01T15:43:04Z</dcterms:modified>
</cp:coreProperties>
</file>