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2CE7D-30B6-4E04-9335-22667CC5E13A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9F2C-BEB7-4BFE-89A5-0AD33463D2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8837" t="30303" r="22791" b="7129"/>
          <a:stretch/>
        </p:blipFill>
        <p:spPr bwMode="auto">
          <a:xfrm rot="5400000">
            <a:off x="821666" y="1086038"/>
            <a:ext cx="7972801" cy="5800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240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1907704" cy="237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1907704" cy="22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332656"/>
            <a:ext cx="1475656" cy="177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132856"/>
            <a:ext cx="1475656" cy="18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68" y="460188"/>
            <a:ext cx="8885539" cy="620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3933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0"/>
            <a:ext cx="32385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068960"/>
            <a:ext cx="3528392" cy="309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7368" y="466808"/>
            <a:ext cx="8812179" cy="75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</cp:revision>
  <dcterms:created xsi:type="dcterms:W3CDTF">2015-08-01T15:35:33Z</dcterms:created>
  <dcterms:modified xsi:type="dcterms:W3CDTF">2015-08-01T15:40:06Z</dcterms:modified>
</cp:coreProperties>
</file>