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8"/>
            <a:ext cx="8134672" cy="18722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D60093"/>
                </a:solidFill>
              </a:rPr>
              <a:t>Презентация </a:t>
            </a:r>
            <a:r>
              <a:rPr lang="ru-RU" sz="2400" b="1" dirty="0" smtClean="0">
                <a:solidFill>
                  <a:srgbClr val="D60093"/>
                </a:solidFill>
              </a:rPr>
              <a:t>на тему:</a:t>
            </a:r>
            <a:r>
              <a:rPr lang="ru-RU" b="1" dirty="0" smtClean="0">
                <a:solidFill>
                  <a:srgbClr val="D60093"/>
                </a:solidFill>
              </a:rPr>
              <a:t/>
            </a:r>
            <a:br>
              <a:rPr lang="ru-RU" b="1" dirty="0" smtClean="0">
                <a:solidFill>
                  <a:srgbClr val="D60093"/>
                </a:solidFill>
              </a:rPr>
            </a:br>
            <a:r>
              <a:rPr lang="ru-RU" b="1" dirty="0" smtClean="0">
                <a:solidFill>
                  <a:srgbClr val="D60093"/>
                </a:solidFill>
              </a:rPr>
              <a:t>ПРАВИЛА дорожного </a:t>
            </a:r>
            <a:r>
              <a:rPr lang="ru-RU" b="1" dirty="0" smtClean="0">
                <a:solidFill>
                  <a:srgbClr val="D60093"/>
                </a:solidFill>
              </a:rPr>
              <a:t>движения для </a:t>
            </a:r>
            <a:r>
              <a:rPr lang="ru-RU" b="1" dirty="0" smtClean="0">
                <a:solidFill>
                  <a:srgbClr val="D60093"/>
                </a:solidFill>
              </a:rPr>
              <a:t>                                                                                                                                                                     детей </a:t>
            </a:r>
            <a:r>
              <a:rPr lang="ru-RU" b="1" dirty="0" smtClean="0">
                <a:solidFill>
                  <a:srgbClr val="D60093"/>
                </a:solidFill>
              </a:rPr>
              <a:t>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4176464" cy="15121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Выполнила : воспитатель ГБДОУ 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89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Красногвардейского района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Твердохлеб Юлия Валерьевна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Посреди дороги дети,</a:t>
            </a:r>
            <a:br>
              <a:rPr lang="ru-RU" sz="3600" b="1" dirty="0" smtClean="0"/>
            </a:br>
            <a:r>
              <a:rPr lang="ru-RU" sz="3600" b="1" dirty="0" smtClean="0"/>
              <a:t>Мы всегда за них в ответе.</a:t>
            </a:r>
            <a:br>
              <a:rPr lang="ru-RU" sz="3600" b="1" dirty="0" smtClean="0"/>
            </a:br>
            <a:r>
              <a:rPr lang="ru-RU" sz="3600" b="1" dirty="0" smtClean="0"/>
              <a:t>Чтоб не плакал их родитель,</a:t>
            </a:r>
            <a:br>
              <a:rPr lang="ru-RU" sz="3600" b="1" dirty="0" smtClean="0"/>
            </a:br>
            <a:r>
              <a:rPr lang="ru-RU" sz="3600" b="1" dirty="0" smtClean="0"/>
              <a:t>Будь внимательней, водитель!</a:t>
            </a:r>
            <a:endParaRPr lang="ru-RU" sz="3600" b="1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0"/>
            <a:ext cx="3384376" cy="50405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 большого перекрестка</a:t>
            </a:r>
          </a:p>
          <a:p>
            <a:r>
              <a:rPr lang="ru-RU" sz="2000" b="1" dirty="0" smtClean="0"/>
              <a:t>Подмигнул мне светофор.</a:t>
            </a:r>
          </a:p>
          <a:p>
            <a:r>
              <a:rPr lang="ru-RU" sz="2000" b="1" dirty="0" smtClean="0"/>
              <a:t>И решил я очень просто</a:t>
            </a:r>
          </a:p>
          <a:p>
            <a:r>
              <a:rPr lang="ru-RU" sz="2000" b="1" dirty="0" smtClean="0"/>
              <a:t>С ним затеять разговор.</a:t>
            </a:r>
          </a:p>
          <a:p>
            <a:r>
              <a:rPr lang="ru-RU" sz="2000" b="1" dirty="0" smtClean="0"/>
              <a:t>"Побежим со мной вприпрыжку?" - </a:t>
            </a:r>
          </a:p>
          <a:p>
            <a:r>
              <a:rPr lang="ru-RU" sz="2000" b="1" dirty="0" smtClean="0"/>
              <a:t>Я сказал. А он в ответ</a:t>
            </a:r>
          </a:p>
          <a:p>
            <a:r>
              <a:rPr lang="ru-RU" sz="2000" b="1" dirty="0" smtClean="0"/>
              <a:t>Зажигает ярко красный</a:t>
            </a:r>
          </a:p>
          <a:p>
            <a:r>
              <a:rPr lang="ru-RU" sz="2000" b="1" dirty="0" smtClean="0"/>
              <a:t>Запрещающий всё цвет.</a:t>
            </a:r>
          </a:p>
          <a:p>
            <a:r>
              <a:rPr lang="ru-RU" sz="2000" b="1" dirty="0" smtClean="0"/>
              <a:t> Подмигнув мне желтым цветом,</a:t>
            </a:r>
          </a:p>
          <a:p>
            <a:r>
              <a:rPr lang="ru-RU" sz="2000" b="1" dirty="0" smtClean="0"/>
              <a:t>Быть внимательным велел.</a:t>
            </a:r>
          </a:p>
          <a:p>
            <a:r>
              <a:rPr lang="ru-RU" sz="2000" b="1" dirty="0" smtClean="0"/>
              <a:t>"Помню, помню я про это!" - Я в ответ ему пропел.</a:t>
            </a:r>
          </a:p>
          <a:p>
            <a:r>
              <a:rPr lang="ru-RU" sz="2000" b="1" dirty="0" smtClean="0"/>
              <a:t> Вдруг зажегся цвет зеленый.</a:t>
            </a:r>
          </a:p>
          <a:p>
            <a:r>
              <a:rPr lang="ru-RU" sz="2000" b="1" dirty="0" smtClean="0"/>
              <a:t>Знаю я - пора идти!</a:t>
            </a:r>
          </a:p>
          <a:p>
            <a:r>
              <a:rPr lang="ru-RU" sz="2000" b="1" dirty="0" smtClean="0"/>
              <a:t>"До свидания, светофорчик,</a:t>
            </a:r>
          </a:p>
          <a:p>
            <a:r>
              <a:rPr lang="ru-RU" sz="2000" b="1" dirty="0" smtClean="0"/>
              <a:t>Всем - счастливого пути!"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1484784"/>
            <a:ext cx="507605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46" y="58614"/>
            <a:ext cx="7571184" cy="778098"/>
          </a:xfrm>
        </p:spPr>
        <p:txBody>
          <a:bodyPr>
            <a:noAutofit/>
          </a:bodyPr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916832"/>
            <a:ext cx="5040560" cy="35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692696"/>
            <a:ext cx="4343400" cy="47244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время перехода мог ты правильно узнать,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большого светофора надо маленький искать.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красный глаз горит, человечек в нём стоит.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надо переждать, у дороги постоять.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свой цвет меняет, глаз зелёный зажигает.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Человечек в нём идёт - всё, свободен переход!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422376" cy="4515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 свидания, ребята!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42392"/>
            <a:ext cx="4343400" cy="47244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Всем ребятам умным ясно:</a:t>
            </a:r>
            <a:br>
              <a:rPr lang="ru-RU" sz="2400" b="1" dirty="0" smtClean="0"/>
            </a:br>
            <a:r>
              <a:rPr lang="ru-RU" sz="2400" b="1" dirty="0" smtClean="0"/>
              <a:t>Где дорога – там опасно!</a:t>
            </a:r>
            <a:br>
              <a:rPr lang="ru-RU" sz="2400" b="1" dirty="0" smtClean="0"/>
            </a:br>
            <a:r>
              <a:rPr lang="ru-RU" sz="2400" b="1" dirty="0" smtClean="0"/>
              <a:t>Отыщи-ка, пешеход</a:t>
            </a:r>
            <a:br>
              <a:rPr lang="ru-RU" sz="2400" b="1" dirty="0" smtClean="0"/>
            </a:br>
            <a:r>
              <a:rPr lang="ru-RU" sz="2400" b="1" dirty="0" smtClean="0"/>
              <a:t>Чёрно-белый переход!</a:t>
            </a:r>
            <a:br>
              <a:rPr lang="ru-RU" sz="2400" b="1" dirty="0" smtClean="0"/>
            </a:br>
            <a:r>
              <a:rPr lang="ru-RU" sz="2400" b="1" dirty="0" smtClean="0"/>
              <a:t>Не горит зелёный свет?</a:t>
            </a:r>
            <a:br>
              <a:rPr lang="ru-RU" sz="2400" b="1" dirty="0" smtClean="0"/>
            </a:br>
            <a:r>
              <a:rPr lang="ru-RU" sz="2400" b="1" dirty="0" smtClean="0"/>
              <a:t>Светофора вовсе нет?</a:t>
            </a:r>
            <a:br>
              <a:rPr lang="ru-RU" sz="2400" b="1" dirty="0" smtClean="0"/>
            </a:br>
            <a:r>
              <a:rPr lang="ru-RU" sz="2400" b="1" dirty="0" smtClean="0"/>
              <a:t>Что такое? Как же так?</a:t>
            </a:r>
            <a:br>
              <a:rPr lang="ru-RU" sz="2400" b="1" dirty="0" smtClean="0"/>
            </a:br>
            <a:r>
              <a:rPr lang="ru-RU" sz="2400" b="1" dirty="0" smtClean="0"/>
              <a:t>Посмотри на синий знак.</a:t>
            </a:r>
            <a:br>
              <a:rPr lang="ru-RU" sz="2400" b="1" dirty="0" smtClean="0"/>
            </a:br>
            <a:r>
              <a:rPr lang="ru-RU" sz="2400" b="1" dirty="0" smtClean="0"/>
              <a:t>Человечек в нём идёт?</a:t>
            </a:r>
            <a:br>
              <a:rPr lang="ru-RU" sz="2400" b="1" dirty="0" smtClean="0"/>
            </a:br>
            <a:r>
              <a:rPr lang="ru-RU" sz="2400" b="1" dirty="0" smtClean="0"/>
              <a:t>Значит – это переход.</a:t>
            </a:r>
            <a:br>
              <a:rPr lang="ru-RU" sz="2400" b="1" dirty="0" smtClean="0"/>
            </a:br>
            <a:r>
              <a:rPr lang="ru-RU" sz="2400" b="1" dirty="0" smtClean="0"/>
              <a:t>У дороги смирно встань,</a:t>
            </a:r>
            <a:br>
              <a:rPr lang="ru-RU" sz="2400" b="1" dirty="0" smtClean="0"/>
            </a:br>
            <a:r>
              <a:rPr lang="ru-RU" sz="2400" b="1" dirty="0" smtClean="0"/>
              <a:t>Не беги, не хулигань,</a:t>
            </a:r>
            <a:br>
              <a:rPr lang="ru-RU" sz="2400" b="1" dirty="0" smtClean="0"/>
            </a:br>
            <a:r>
              <a:rPr lang="ru-RU" sz="2400" b="1" dirty="0" smtClean="0"/>
              <a:t>Маму за руку бери,</a:t>
            </a:r>
            <a:br>
              <a:rPr lang="ru-RU" sz="2400" b="1" dirty="0" smtClean="0"/>
            </a:br>
            <a:r>
              <a:rPr lang="ru-RU" sz="2400" b="1" dirty="0" smtClean="0"/>
              <a:t>Вправо-влево посмотри!</a:t>
            </a:r>
            <a:br>
              <a:rPr lang="ru-RU" sz="2400" b="1" dirty="0" smtClean="0"/>
            </a:br>
            <a:r>
              <a:rPr lang="ru-RU" sz="2400" b="1" dirty="0" smtClean="0"/>
              <a:t>Приглашает переход:</a:t>
            </a:r>
            <a:br>
              <a:rPr lang="ru-RU" sz="2400" b="1" dirty="0" smtClean="0"/>
            </a:br>
            <a:r>
              <a:rPr lang="ru-RU" sz="2400" b="1" dirty="0" smtClean="0"/>
              <a:t>- Проходи по мне вперёд!</a:t>
            </a:r>
            <a:endParaRPr lang="ru-RU" sz="24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</a:t>
            </a:r>
            <a:br>
              <a:rPr lang="ru-RU" b="1" dirty="0" smtClean="0"/>
            </a:br>
            <a:r>
              <a:rPr lang="ru-RU" b="1" dirty="0" smtClean="0"/>
              <a:t>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давайте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6608" y="1844824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912768" cy="220486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этом месте пешеход</a:t>
            </a:r>
            <a:br>
              <a:rPr lang="ru-RU" sz="3200" b="1" dirty="0" smtClean="0"/>
            </a:br>
            <a:r>
              <a:rPr lang="ru-RU" sz="3200" b="1" dirty="0" smtClean="0"/>
              <a:t>Терпеливо </a:t>
            </a:r>
            <a:r>
              <a:rPr lang="ru-RU" b="1" dirty="0" smtClean="0"/>
              <a:t>транспорт</a:t>
            </a:r>
            <a:r>
              <a:rPr lang="ru-RU" sz="3200" b="1" dirty="0" smtClean="0"/>
              <a:t> ждет.</a:t>
            </a:r>
            <a:br>
              <a:rPr lang="ru-RU" sz="3200" b="1" dirty="0" smtClean="0"/>
            </a:br>
            <a:r>
              <a:rPr lang="ru-RU" sz="3200" b="1" dirty="0" smtClean="0"/>
              <a:t>Он пешком устал шагать,</a:t>
            </a:r>
            <a:br>
              <a:rPr lang="ru-RU" sz="3200" b="1" dirty="0" smtClean="0"/>
            </a:br>
            <a:r>
              <a:rPr lang="ru-RU" sz="3200" b="1" dirty="0" smtClean="0"/>
              <a:t>Хочет пассажиром стать.</a:t>
            </a:r>
            <a:endParaRPr lang="ru-RU" sz="3200" b="1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6912768" cy="25202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Здесь наземный переход,</a:t>
            </a:r>
            <a:br>
              <a:rPr lang="ru-RU" sz="3600" b="1" dirty="0" smtClean="0"/>
            </a:br>
            <a:r>
              <a:rPr lang="ru-RU" sz="3600" b="1" dirty="0" smtClean="0"/>
              <a:t>Ходит целый день народ.</a:t>
            </a:r>
            <a:br>
              <a:rPr lang="ru-RU" sz="3600" b="1" dirty="0" smtClean="0"/>
            </a:br>
            <a:r>
              <a:rPr lang="ru-RU" sz="3600" b="1" dirty="0" smtClean="0"/>
              <a:t>Ты, водитель, не грусти,</a:t>
            </a:r>
            <a:br>
              <a:rPr lang="ru-RU" sz="3600" b="1" dirty="0" smtClean="0"/>
            </a:br>
            <a:r>
              <a:rPr lang="ru-RU" sz="3600" b="1" dirty="0" smtClean="0"/>
              <a:t>Пешехода пропусти!</a:t>
            </a:r>
            <a:endParaRPr lang="ru-RU" sz="3600" b="1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60840" cy="15841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Знает каждый пешеход</a:t>
            </a:r>
            <a:br>
              <a:rPr lang="ru-RU" sz="3600" b="1" dirty="0" smtClean="0"/>
            </a:br>
            <a:r>
              <a:rPr lang="ru-RU" sz="3600" b="1" dirty="0" smtClean="0"/>
              <a:t>Про подземный этот ход.</a:t>
            </a:r>
            <a:br>
              <a:rPr lang="ru-RU" sz="3600" b="1" dirty="0" smtClean="0"/>
            </a:br>
            <a:r>
              <a:rPr lang="ru-RU" sz="3600" b="1" dirty="0" smtClean="0"/>
              <a:t>Город он не украшает,</a:t>
            </a:r>
            <a:br>
              <a:rPr lang="ru-RU" sz="3600" b="1" dirty="0" smtClean="0"/>
            </a:br>
            <a:r>
              <a:rPr lang="ru-RU" sz="3600" b="1" dirty="0" smtClean="0"/>
              <a:t>Но машинам не мешает!</a:t>
            </a:r>
            <a:endParaRPr lang="ru-RU" sz="3600" b="1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452</TotalTime>
  <Words>233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Times New Roman</vt:lpstr>
      <vt:lpstr>Wingdings</vt:lpstr>
      <vt:lpstr>Wingdings 2</vt:lpstr>
      <vt:lpstr>Трек</vt:lpstr>
      <vt:lpstr>Презентация на тему: ПРАВИЛА дорожного движения для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 А какие виды транспорта вы знаете???</vt:lpstr>
      <vt:lpstr>А теперь, давайте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 ребята!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Юлия Твердохлеб</cp:lastModifiedBy>
  <cp:revision>47</cp:revision>
  <dcterms:created xsi:type="dcterms:W3CDTF">2013-02-13T06:47:23Z</dcterms:created>
  <dcterms:modified xsi:type="dcterms:W3CDTF">2014-10-27T15:19:58Z</dcterms:modified>
</cp:coreProperties>
</file>