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9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2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1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24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3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0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5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5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144C8-2FAA-4037-964E-42BA5B939E4B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CC8A7-D30A-4D41-82F2-5BE8E0413B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9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/>
          <a:lstStyle/>
          <a:p>
            <a:r>
              <a:rPr lang="ru-RU" dirty="0" smtClean="0"/>
              <a:t>Эта загадочная резина…….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5212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Нелинейная зависимость между внешней нагрузкой и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деформацией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позволяет оценить явление механического упругого гистерезиса, когда кривые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нагрузки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и разгрузки не совпадают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288915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89" y="1340768"/>
            <a:ext cx="448991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.  Петля механического 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гистерезиса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эластомеров: 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1 –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нагружение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2 –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разгружение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; 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3 – равновесная кривая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024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Гевея-дерево жизни. Сбор сока.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Сок гевеи индейцы называли «</a:t>
            </a:r>
            <a:r>
              <a:rPr lang="ru-RU" dirty="0" err="1" smtClean="0"/>
              <a:t>каучу</a:t>
            </a:r>
            <a:r>
              <a:rPr lang="ru-RU" dirty="0" smtClean="0"/>
              <a:t>» - слезы млечного дерева («</a:t>
            </a:r>
            <a:r>
              <a:rPr lang="ru-RU" dirty="0" err="1" smtClean="0"/>
              <a:t>кау</a:t>
            </a:r>
            <a:r>
              <a:rPr lang="ru-RU" dirty="0" smtClean="0"/>
              <a:t>» - дерево, «учу» - течь, плакать). От этого слова образовалось современное название материала - каучук. Кроме эластичных мячей индейцы делали из каучука непромокаемые ткани, обувь, сосуды для воды, ярко раскрашенные шарики - детские игрушки.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3669"/>
            <a:ext cx="3728417" cy="59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9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Неудивительно, что Бразилия берегла источник своего богатства. Вывоз семян гевеи был запрещен под страхом смертной казни. Однако в 1876 британский шпион Генри </a:t>
            </a:r>
            <a:r>
              <a:rPr lang="ru-RU" dirty="0" err="1" smtClean="0"/>
              <a:t>Уикхем</a:t>
            </a:r>
            <a:r>
              <a:rPr lang="ru-RU" dirty="0" smtClean="0"/>
              <a:t> в трюмах английского судна «</a:t>
            </a:r>
            <a:r>
              <a:rPr lang="ru-RU" dirty="0" err="1" smtClean="0"/>
              <a:t>Амазонас</a:t>
            </a:r>
            <a:r>
              <a:rPr lang="ru-RU" dirty="0" smtClean="0"/>
              <a:t>» тайно вывез 70 000 семян гевеи. В британских колониях Юго-Восточной Азии были заложены первые плантации каучуконосов. На мировом рынке появился натуральный английский каучук, более дешевый, чем бразильский.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 мир завоевывали разнообразные изделия из резины - транспортерные ленты конвейеров и </a:t>
            </a:r>
            <a:r>
              <a:rPr lang="ru-RU" dirty="0" err="1" smtClean="0"/>
              <a:t>электроизоляция</a:t>
            </a:r>
            <a:r>
              <a:rPr lang="ru-RU" dirty="0" smtClean="0"/>
              <a:t>, «резинки» для белья, резиновая обувь, детские воздушные шары и т.д. Но основное применение этот материал получил с изобретением и распространением резиновых экипажных, а затем автомобильных шин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3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User\Desktop\0010-010-Stroenie-kauchu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Особые свойства.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</a:t>
            </a:r>
            <a:r>
              <a:rPr lang="ru-RU" dirty="0"/>
              <a:t>Г</a:t>
            </a:r>
            <a:r>
              <a:rPr lang="ru-RU" dirty="0" smtClean="0"/>
              <a:t>ука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User\Desktop\28477A290CD6409BCC1D3794D07021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10" y="2132856"/>
            <a:ext cx="6046978" cy="29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Деформация резины(растяжение)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76538"/>
            <a:ext cx="32369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87813"/>
            <a:ext cx="7127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5517232"/>
            <a:ext cx="4011613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7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/>
              <a:t>Исследование явления упругого гистерезиса резины.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478712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6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234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Эта загадочная резина…….</vt:lpstr>
      <vt:lpstr>Гевея-дерево жизни. Сбор сока.</vt:lpstr>
      <vt:lpstr>Презентация PowerPoint</vt:lpstr>
      <vt:lpstr>Строение.</vt:lpstr>
      <vt:lpstr>Особые свойства.</vt:lpstr>
      <vt:lpstr>Презентация PowerPoint</vt:lpstr>
      <vt:lpstr>Закон Гука</vt:lpstr>
      <vt:lpstr>Деформация резины(растяжение)</vt:lpstr>
      <vt:lpstr>Исследование явления упругого гистерезиса резины.</vt:lpstr>
      <vt:lpstr>Нелинейная зависимость между внешней нагрузкой и деформацией позволяет оценить явление механического упругого гистерезиса, когда кривые нагрузки и разгрузки не совпадают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Майя</cp:lastModifiedBy>
  <cp:revision>7</cp:revision>
  <dcterms:created xsi:type="dcterms:W3CDTF">2015-06-01T06:50:34Z</dcterms:created>
  <dcterms:modified xsi:type="dcterms:W3CDTF">2015-07-29T06:40:21Z</dcterms:modified>
</cp:coreProperties>
</file>