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sldIdLst>
    <p:sldId id="271" r:id="rId3"/>
    <p:sldId id="256" r:id="rId4"/>
    <p:sldId id="257" r:id="rId5"/>
    <p:sldId id="272" r:id="rId6"/>
    <p:sldId id="273" r:id="rId7"/>
    <p:sldId id="258" r:id="rId8"/>
    <p:sldId id="259" r:id="rId9"/>
    <p:sldId id="274" r:id="rId10"/>
    <p:sldId id="275" r:id="rId11"/>
    <p:sldId id="276" r:id="rId12"/>
    <p:sldId id="260" r:id="rId13"/>
    <p:sldId id="277" r:id="rId14"/>
    <p:sldId id="261" r:id="rId15"/>
    <p:sldId id="262" r:id="rId16"/>
    <p:sldId id="263" r:id="rId17"/>
    <p:sldId id="281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901"/>
    <a:srgbClr val="B631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_084i.bmp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571604" y="714357"/>
            <a:ext cx="5786478" cy="57478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1800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00166" y="1214422"/>
            <a:ext cx="6074163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_509i.bmp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428604"/>
            <a:ext cx="3786214" cy="37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o_512i.bmp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857752" y="2643182"/>
            <a:ext cx="4000528" cy="3929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0fqLm39hU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677037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142976" y="714356"/>
            <a:ext cx="7072362" cy="5411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18005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1214414" y="785794"/>
            <a:ext cx="6572296" cy="53117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_075i.bmp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1142976" y="428604"/>
            <a:ext cx="6643734" cy="5929354"/>
          </a:xfrm>
          <a:prstGeom prst="ellipse">
            <a:avLst/>
          </a:prstGeom>
          <a:ln>
            <a:noFill/>
          </a:ln>
          <a:effectLst>
            <a:glow rad="101600">
              <a:schemeClr val="accent1">
                <a:lumMod val="75000"/>
                <a:alpha val="60000"/>
              </a:schemeClr>
            </a:glow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_548i.bmp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1672997" y="255770"/>
            <a:ext cx="5357850" cy="65607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18077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857224" y="785794"/>
            <a:ext cx="7429551" cy="5340369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1805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071538" y="857232"/>
            <a:ext cx="7072361" cy="5268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tx1">
                <a:lumMod val="85000"/>
                <a:lumOff val="1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lope"/>
            <a:contourClr>
              <a:srgbClr val="969696"/>
            </a:contourClr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96000"/>
            <a:lum/>
          </a:blip>
          <a:srcRect/>
          <a:tile tx="0" ty="0" sx="100000" sy="100000" flip="xy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_301i.bmp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714480" y="524031"/>
            <a:ext cx="5857915" cy="5762489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91000"/>
            <a:lum/>
          </a:blip>
          <a:srcRect/>
          <a:tile tx="0" ty="0" sx="100000" sy="100000" flip="xy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_522i.bmp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357290" y="357166"/>
            <a:ext cx="6429420" cy="6169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4">
    <a:dk1>
      <a:srgbClr val="A5A5A5"/>
    </a:dk1>
    <a:lt1>
      <a:sysClr val="window" lastClr="FFFFFF"/>
    </a:lt1>
    <a:dk2>
      <a:srgbClr val="8D9BA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Другая 4">
    <a:dk1>
      <a:srgbClr val="A5A5A5"/>
    </a:dk1>
    <a:lt1>
      <a:sysClr val="window" lastClr="FFFFFF"/>
    </a:lt1>
    <a:dk2>
      <a:srgbClr val="8D9BA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33</cp:revision>
  <dcterms:created xsi:type="dcterms:W3CDTF">2009-10-05T13:30:36Z</dcterms:created>
  <dcterms:modified xsi:type="dcterms:W3CDTF">2013-12-15T18:05:31Z</dcterms:modified>
</cp:coreProperties>
</file>