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62" r:id="rId5"/>
    <p:sldId id="261" r:id="rId6"/>
    <p:sldId id="260" r:id="rId7"/>
    <p:sldId id="263" r:id="rId8"/>
    <p:sldId id="264" r:id="rId9"/>
    <p:sldId id="266" r:id="rId10"/>
    <p:sldId id="267" r:id="rId11"/>
    <p:sldId id="268" r:id="rId12"/>
    <p:sldId id="270" r:id="rId13"/>
    <p:sldId id="272" r:id="rId14"/>
    <p:sldId id="273" r:id="rId15"/>
    <p:sldId id="274" r:id="rId16"/>
    <p:sldId id="275" r:id="rId17"/>
    <p:sldId id="277" r:id="rId18"/>
    <p:sldId id="278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03" autoAdjust="0"/>
    <p:restoredTop sz="94660"/>
  </p:normalViewPr>
  <p:slideViewPr>
    <p:cSldViewPr>
      <p:cViewPr varScale="1">
        <p:scale>
          <a:sx n="69" d="100"/>
          <a:sy n="69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6843-2078-43FA-B91C-4B4BD2123F6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1362-128A-4A45-9EAF-7E8D069B0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6843-2078-43FA-B91C-4B4BD2123F6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1362-128A-4A45-9EAF-7E8D069B0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6843-2078-43FA-B91C-4B4BD2123F6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1362-128A-4A45-9EAF-7E8D069B0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6843-2078-43FA-B91C-4B4BD2123F6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1362-128A-4A45-9EAF-7E8D069B0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6843-2078-43FA-B91C-4B4BD2123F6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1362-128A-4A45-9EAF-7E8D069B0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6843-2078-43FA-B91C-4B4BD2123F6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1362-128A-4A45-9EAF-7E8D069B0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6843-2078-43FA-B91C-4B4BD2123F6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1362-128A-4A45-9EAF-7E8D069B0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6843-2078-43FA-B91C-4B4BD2123F6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1362-128A-4A45-9EAF-7E8D069B0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6843-2078-43FA-B91C-4B4BD2123F6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1362-128A-4A45-9EAF-7E8D069B0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6843-2078-43FA-B91C-4B4BD2123F6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1362-128A-4A45-9EAF-7E8D069B0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6843-2078-43FA-B91C-4B4BD2123F6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1362-128A-4A45-9EAF-7E8D069B0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D6843-2078-43FA-B91C-4B4BD2123F6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21362-128A-4A45-9EAF-7E8D069B0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6;&#1077;&#1081;&#1084;&#1093;&#1077;\&#1056;&#1072;&#1073;&#1086;&#1095;&#1080;&#1081;%20&#1089;&#1090;&#1086;&#1083;\&#1050;&#1086;&#1085;&#1089;&#1090;&#1080;&#1090;&#1091;&#1094;&#1080;&#1103;%20&#1056;&#1060;\&#1043;&#1080;&#1084;&#1085;%20&#1056;&#1086;&#1089;&#1089;&#1080;&#1080;%20-%20&#1057;&#1086;%20&#1089;&#1083;&#1086;&#1074;&#1072;&#1084;&#1080;%20(www.notamusic.net).mp3" TargetMode="External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oyrebenok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hyperlink" Target="http://nsportal.ru/" TargetMode="External"/><Relationship Id="rId4" Type="http://schemas.openxmlformats.org/officeDocument/2006/relationships/hyperlink" Target="http://pedsovet.su/load/32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image" Target="../media/image1.jpeg"/><Relationship Id="rId16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7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Реймхе\Мои документы\Downloads\конститу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1785926"/>
            <a:ext cx="724623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Автор:Реймхе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Мария Владимировна</a:t>
            </a:r>
          </a:p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Должность:Учитель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начальных     классов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Место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работы:МБОУ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СОШ №8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Г.Новый Уренгой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ЯНАО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Реймхе\Мои документы\Downloads\конститу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142984"/>
            <a:ext cx="32766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14488"/>
            <a:ext cx="3286148" cy="451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0"/>
            <a:ext cx="67105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Русские национальные костюмы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142844" y="61436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Реймхе\Мои документы\Downloads\конститу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071678"/>
            <a:ext cx="53625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57224" y="642918"/>
            <a:ext cx="628195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Художники-пейзажисты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142844" y="61436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Реймхе\Мои документы\Downloads\конститу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698182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0"/>
            <a:ext cx="69248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архитектура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142844" y="61436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Реймхе\Мои документы\Downloads\конститу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03406">
            <a:off x="1071538" y="1071546"/>
            <a:ext cx="29622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30298">
            <a:off x="5105289" y="1724959"/>
            <a:ext cx="31337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86918">
            <a:off x="778232" y="3799799"/>
            <a:ext cx="39528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786314" y="4857760"/>
            <a:ext cx="3372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Победа!!!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домой 6">
            <a:hlinkClick r:id="rId6" action="ppaction://hlinksldjump" highlightClick="1"/>
          </p:cNvPr>
          <p:cNvSpPr/>
          <p:nvPr/>
        </p:nvSpPr>
        <p:spPr>
          <a:xfrm>
            <a:off x="142844" y="61436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Реймхе\Мои документы\Downloads\конституц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785794"/>
            <a:ext cx="6143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en-US" dirty="0"/>
              <a:t> </a:t>
            </a:r>
          </a:p>
        </p:txBody>
      </p:sp>
      <p:pic>
        <p:nvPicPr>
          <p:cNvPr id="6" name="Гимн России - Со словами (www.notamusic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00958" y="5857892"/>
            <a:ext cx="500066" cy="5000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3600430" y="-2434144"/>
            <a:ext cx="15530544" cy="67710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Государственный </a:t>
            </a:r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гимн Российской 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Федерации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</a:t>
            </a:r>
            <a:r>
              <a:rPr lang="ru-RU" sz="16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С. В. Михалкова	Муз. А. В. Александрова</a:t>
            </a:r>
          </a:p>
          <a:p>
            <a:pPr algn="ctr"/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Россия </a:t>
            </a:r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священная наша держава,</a:t>
            </a:r>
          </a:p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Россия – любимая наша страна.</a:t>
            </a:r>
          </a:p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Могучая воля, великая слава –</a:t>
            </a:r>
          </a:p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Твое достоянье на все времена.</a:t>
            </a:r>
          </a:p>
          <a:p>
            <a:pPr algn="ctr"/>
            <a:r>
              <a:rPr lang="en-US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</a:p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Славься, Отечество наше свободное.</a:t>
            </a:r>
          </a:p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Братских народов союз вековой,</a:t>
            </a:r>
          </a:p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Предками данная мудрость народная!</a:t>
            </a:r>
          </a:p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Славься, страна! Мы гордимся тобой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</a:p>
          <a:p>
            <a:pPr algn="ctr"/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143304" y="-772150"/>
            <a:ext cx="14787666" cy="69249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 </a:t>
            </a:r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южных морей до полярного края</a:t>
            </a:r>
          </a:p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Раскинулись наши леса и поля.</a:t>
            </a:r>
          </a:p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Одна ты на свете! Одна ты такая,</a:t>
            </a:r>
          </a:p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Хранимая Богом родная земля.</a:t>
            </a:r>
          </a:p>
          <a:p>
            <a:pPr algn="ctr"/>
            <a:r>
              <a:rPr lang="en-US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</a:p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Славься, Отечество наше свободное,</a:t>
            </a:r>
          </a:p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Братских народов союз вековой,</a:t>
            </a:r>
          </a:p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Предками данная мудрость народная!</a:t>
            </a:r>
          </a:p>
          <a:p>
            <a:pPr algn="ctr"/>
            <a:r>
              <a:rPr lang="ru-RU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Славься, страна! Мы гордимся тобой!</a:t>
            </a:r>
          </a:p>
          <a:p>
            <a:pPr algn="ctr"/>
            <a:r>
              <a:rPr lang="en-US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142844" y="61436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Реймхе\Мои документы\Downloads\конститу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00174"/>
            <a:ext cx="48863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142844" y="61436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Реймхе\Мои документы\Downloads\конститу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571480"/>
            <a:ext cx="600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143116"/>
            <a:ext cx="59293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-13895748" y="1428736"/>
            <a:ext cx="2675455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                                                                             </a:t>
            </a:r>
          </a:p>
          <a:p>
            <a:pPr algn="ctr"/>
            <a:endParaRPr lang="ru-RU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                                                                                                          Конституция </a:t>
            </a:r>
            <a:r>
              <a:rPr lang="ru-RU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(от лат. слова – устройство) </a:t>
            </a:r>
            <a:r>
              <a:rPr lang="ru-RU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</a:t>
            </a:r>
          </a:p>
          <a:p>
            <a:pPr algn="ctr"/>
            <a:r>
              <a:rPr lang="ru-RU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                                                                                                                                    это </a:t>
            </a:r>
            <a:r>
              <a:rPr lang="ru-RU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основной закон государства, который определяет порядок.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5204550" y="2967334"/>
            <a:ext cx="151317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2274838"/>
            <a:ext cx="600077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Конституция страны является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исходной точкой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принятия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Всеобщей декларации прав Человека.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Наша Конституция,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которая действует сейчас,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была принята в 1993 году.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236948" y="571480"/>
            <a:ext cx="122382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люди могут делать и чего не могут?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они обязаны делать и что не обязаны?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что они имеют право и на что не 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имеют?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142844" y="61436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Реймхе\Мои документы\Downloads\конститу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857364"/>
            <a:ext cx="31718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85786" y="785794"/>
            <a:ext cx="4209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                      ПРАВА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000240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>
                <a:solidFill>
                  <a:srgbClr val="7030A0"/>
                </a:solidFill>
              </a:rPr>
              <a:t>на медицинское обслуживание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428868"/>
            <a:ext cx="42575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>
                <a:solidFill>
                  <a:srgbClr val="7030A0"/>
                </a:solidFill>
              </a:rPr>
              <a:t>на </a:t>
            </a:r>
            <a:r>
              <a:rPr lang="ru-RU" sz="3200" b="1" dirty="0" smtClean="0">
                <a:solidFill>
                  <a:srgbClr val="7030A0"/>
                </a:solidFill>
              </a:rPr>
              <a:t>жизнь</a:t>
            </a:r>
          </a:p>
          <a:p>
            <a:pPr>
              <a:buFont typeface="Wingdings" pitchFamily="2" charset="2"/>
              <a:buChar char="v"/>
            </a:pP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857496"/>
            <a:ext cx="11715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7030A0"/>
                </a:solidFill>
              </a:rPr>
              <a:t>на наслаждение искусством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429000"/>
            <a:ext cx="47149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7030A0"/>
                </a:solidFill>
              </a:rPr>
              <a:t>на гражданство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214686"/>
            <a:ext cx="124301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7030A0"/>
                </a:solidFill>
              </a:rPr>
              <a:t>на свободу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0" y="3612537"/>
            <a:ext cx="5786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Wingdings" pitchFamily="2" charset="2"/>
              <a:buChar char="v"/>
            </a:pPr>
            <a:r>
              <a:rPr lang="ru-RU" sz="3200" b="1" dirty="0">
                <a:solidFill>
                  <a:srgbClr val="7030A0"/>
                </a:solidFill>
              </a:rPr>
              <a:t>на </a:t>
            </a:r>
            <a:r>
              <a:rPr lang="ru-RU" sz="3200" b="1" dirty="0" smtClean="0">
                <a:solidFill>
                  <a:srgbClr val="7030A0"/>
                </a:solidFill>
              </a:rPr>
              <a:t>отдых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0" y="2982726"/>
            <a:ext cx="54490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pPr lvl="2"/>
            <a:endParaRPr lang="ru-RU" sz="3200" b="1" dirty="0" smtClean="0">
              <a:solidFill>
                <a:srgbClr val="7030A0"/>
              </a:solidFill>
            </a:endParaRPr>
          </a:p>
          <a:p>
            <a:pPr lvl="2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7030A0"/>
                </a:solidFill>
              </a:rPr>
              <a:t>на образование  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142844" y="61436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Реймхе\Мои документы\Downloads\конститу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1000108"/>
            <a:ext cx="2850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ОБЯЗАННОСТИ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143116"/>
            <a:ext cx="4715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rgbClr val="7030A0"/>
                </a:solidFill>
              </a:rPr>
              <a:t>соблюдать законы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857496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rgbClr val="7030A0"/>
                </a:solidFill>
              </a:rPr>
              <a:t>любить и почитать родителей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500438"/>
            <a:ext cx="4880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rgbClr val="7030A0"/>
                </a:solidFill>
              </a:rPr>
              <a:t>охранять свою Землю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785786" y="4188417"/>
            <a:ext cx="5217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rgbClr val="7030A0"/>
                </a:solidFill>
              </a:rPr>
              <a:t>беречь и защищать Родину</a:t>
            </a: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142844" y="61436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Реймхе\Мои документы\Downloads\конститу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2500297" y="904529"/>
            <a:ext cx="4286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Интернет-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ресурсы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000240"/>
            <a:ext cx="4412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u="sng" dirty="0" smtClean="0">
                <a:solidFill>
                  <a:srgbClr val="0070C0"/>
                </a:solidFill>
              </a:rPr>
              <a:t>Images.yandex.ru</a:t>
            </a:r>
            <a:endParaRPr lang="ru-RU" sz="2800" b="1" u="sng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571744"/>
            <a:ext cx="5357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  <a:hlinkClick r:id="rId3"/>
              </a:rPr>
              <a:t>http://www.tvoyrebenok.ru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143248"/>
            <a:ext cx="5302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hlinkClick r:id="rId4"/>
              </a:rPr>
              <a:t>http://pedsovet.su/load/321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-357222" y="3704869"/>
            <a:ext cx="7500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buFont typeface="Wingdings" pitchFamily="2" charset="2"/>
              <a:buChar char="v"/>
            </a:pPr>
            <a:r>
              <a:rPr lang="en-US" sz="2800" b="1" dirty="0" smtClean="0">
                <a:hlinkClick r:id="rId5"/>
              </a:rPr>
              <a:t>http://nsportal.ru/</a:t>
            </a:r>
            <a:endParaRPr lang="ru-RU" sz="2800" b="1" dirty="0"/>
          </a:p>
        </p:txBody>
      </p:sp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142844" y="61436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Реймхе\Мои документы\Downloads\конститу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785794"/>
            <a:ext cx="52529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содержание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000164" y="1714488"/>
            <a:ext cx="8139341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Пословицы о родине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Символ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франции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Символ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америки</a:t>
            </a:r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Символ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россии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7" action="ppaction://hlinksldjump"/>
              </a:rPr>
              <a:t>Герб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7" action="ppaction://hlinksldjump"/>
              </a:rPr>
              <a:t>рф</a:t>
            </a:r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8" action="ppaction://hlinksldjump"/>
              </a:rPr>
              <a:t>Флаг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8" action="ppaction://hlinksldjump"/>
              </a:rPr>
              <a:t>рф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9" action="ppaction://hlinksldjump"/>
              </a:rPr>
              <a:t>Русские национальные костюмы</a:t>
            </a:r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0" action="ppaction://hlinksldjump"/>
              </a:rPr>
              <a:t>Пейзажи природы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1" action="ppaction://hlinksldjump"/>
              </a:rPr>
              <a:t>Архитектура</a:t>
            </a:r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2" action="ppaction://hlinksldjump"/>
              </a:rPr>
              <a:t>Гимн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2" action="ppaction://hlinksldjump"/>
              </a:rPr>
              <a:t>рф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3" action="ppaction://hlinksldjump"/>
              </a:rPr>
              <a:t>Президент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3" action="ppaction://hlinksldjump"/>
              </a:rPr>
              <a:t>рф</a:t>
            </a:r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4" action="ppaction://hlinksldjump"/>
              </a:rPr>
              <a:t>Возникновение конституции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4" action="ppaction://hlinksldjump"/>
              </a:rPr>
              <a:t>рф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5" action="ppaction://hlinksldjump"/>
              </a:rPr>
              <a:t>Права</a:t>
            </a:r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6" action="ppaction://hlinksldjump"/>
              </a:rPr>
              <a:t>Обязанности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7" action="ppaction://hlinksldjump"/>
              </a:rPr>
              <a:t>Интернет-ресурсы</a:t>
            </a:r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>
            <a:hlinkClick r:id="rId6" action="ppaction://hlinksldjump"/>
          </p:cNvPr>
          <p:cNvSpPr/>
          <p:nvPr/>
        </p:nvSpPr>
        <p:spPr>
          <a:xfrm>
            <a:off x="928662" y="2285992"/>
            <a:ext cx="3882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Реймхе\Мои документы\Downloads\конститу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643050"/>
            <a:ext cx="9400629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 классного часа</a:t>
            </a:r>
          </a:p>
          <a:p>
            <a:pPr algn="ctr"/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Конституция РФ – 20 лет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Реймхе\Мои документы\Downloads\конститу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2918"/>
            <a:ext cx="86439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Пословицы о родине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785926"/>
            <a:ext cx="801343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Одна у человека мать, одна у него и Родина</a:t>
            </a:r>
          </a:p>
          <a:p>
            <a:pPr algn="ctr">
              <a:buFont typeface="Wingdings" pitchFamily="2" charset="2"/>
              <a:buChar char="v"/>
            </a:pPr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Где кто родился, там и пригодился</a:t>
            </a:r>
          </a:p>
          <a:p>
            <a:pPr algn="ctr">
              <a:buFont typeface="Wingdings" pitchFamily="2" charset="2"/>
              <a:buChar char="v"/>
            </a:pPr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Жить- Родине служить</a:t>
            </a:r>
          </a:p>
          <a:p>
            <a:pPr algn="ctr">
              <a:buFont typeface="Wingdings" pitchFamily="2" charset="2"/>
              <a:buChar char="v"/>
            </a:pPr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Человек без Родины, что соловей без песни</a:t>
            </a:r>
          </a:p>
          <a:p>
            <a:pPr algn="ctr">
              <a:buFont typeface="Wingdings" pitchFamily="2" charset="2"/>
              <a:buChar char="v"/>
            </a:pPr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за Родину дерется, тому двойная сила дается</a:t>
            </a:r>
            <a:endParaRPr lang="ru-RU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42844" y="61436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Реймхе\Мои документы\Downloads\конститу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00174"/>
            <a:ext cx="69818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571604" y="785794"/>
            <a:ext cx="42148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франция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142844" y="61436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Реймхе\Мои документы\Downloads\конститу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071678"/>
            <a:ext cx="3500462" cy="365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429000"/>
            <a:ext cx="38862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714356"/>
            <a:ext cx="59962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америка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42844" y="61436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Реймхе\Мои документы\Downloads\конститу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429000"/>
            <a:ext cx="4143404" cy="296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71480"/>
            <a:ext cx="34956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714356"/>
            <a:ext cx="100013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россия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142844" y="61436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Реймхе\Мои документы\Downloads\конститу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714488"/>
            <a:ext cx="38766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57224" y="642918"/>
            <a:ext cx="62819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Герб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россии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142844" y="61436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Реймхе\Мои документы\Downloads\конститу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000240"/>
            <a:ext cx="40100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928662" y="714356"/>
            <a:ext cx="62105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Флаг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россии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4822" y="1785927"/>
            <a:ext cx="735352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Белый цвет- мир и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Чистота совести                            </a:t>
            </a: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Синий-небо,верность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и правда</a:t>
            </a:r>
          </a:p>
          <a:p>
            <a:pPr algn="ctr"/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Красный-огонь и отвага</a:t>
            </a: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142844" y="61436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290</Words>
  <Application>Microsoft Office PowerPoint</Application>
  <PresentationFormat>Экран (4:3)</PresentationFormat>
  <Paragraphs>169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МОУ СОШ №8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Реймхе М.В.</dc:creator>
  <cp:lastModifiedBy>Реймхе М.В.</cp:lastModifiedBy>
  <cp:revision>14</cp:revision>
  <dcterms:created xsi:type="dcterms:W3CDTF">2013-11-04T13:06:30Z</dcterms:created>
  <dcterms:modified xsi:type="dcterms:W3CDTF">2014-01-05T16:00:52Z</dcterms:modified>
</cp:coreProperties>
</file>