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88EF95-5427-4C82-B5A4-B88BDF33DE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F7BB4EC-40F3-4BE7-A112-9C197C952A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i="1">
                <a:solidFill>
                  <a:schemeClr val="accent2"/>
                </a:solidFill>
              </a:rPr>
              <a:t>Методы и приемы  использованные в мероприятии:</a:t>
            </a:r>
          </a:p>
          <a:p>
            <a:pPr>
              <a:lnSpc>
                <a:spcPct val="90000"/>
              </a:lnSpc>
            </a:pPr>
            <a:r>
              <a:rPr lang="ru-RU" sz="2000" b="1" i="1">
                <a:solidFill>
                  <a:schemeClr val="accent2"/>
                </a:solidFill>
              </a:rPr>
              <a:t>-</a:t>
            </a:r>
            <a:r>
              <a:rPr lang="ru-RU" sz="1800" b="1" i="1">
                <a:solidFill>
                  <a:schemeClr val="accent2"/>
                </a:solidFill>
              </a:rPr>
              <a:t>анализ познавательной литературы,</a:t>
            </a:r>
          </a:p>
          <a:p>
            <a:pPr>
              <a:lnSpc>
                <a:spcPct val="90000"/>
              </a:lnSpc>
            </a:pPr>
            <a:r>
              <a:rPr lang="ru-RU" sz="1800" b="1" i="1">
                <a:solidFill>
                  <a:schemeClr val="accent2"/>
                </a:solidFill>
              </a:rPr>
              <a:t>-опытно-эксперементальная деятельность,</a:t>
            </a:r>
          </a:p>
          <a:p>
            <a:pPr>
              <a:lnSpc>
                <a:spcPct val="90000"/>
              </a:lnSpc>
            </a:pPr>
            <a:r>
              <a:rPr lang="ru-RU" sz="1800" b="1" i="1">
                <a:solidFill>
                  <a:schemeClr val="accent2"/>
                </a:solidFill>
              </a:rPr>
              <a:t>-творческо-исследовательская деятельность,</a:t>
            </a:r>
          </a:p>
          <a:p>
            <a:pPr>
              <a:lnSpc>
                <a:spcPct val="90000"/>
              </a:lnSpc>
            </a:pPr>
            <a:r>
              <a:rPr lang="ru-RU" sz="1800" b="1" i="1">
                <a:solidFill>
                  <a:schemeClr val="accent2"/>
                </a:solidFill>
              </a:rPr>
              <a:t>-наблюдения,</a:t>
            </a:r>
          </a:p>
          <a:p>
            <a:pPr>
              <a:lnSpc>
                <a:spcPct val="90000"/>
              </a:lnSpc>
            </a:pPr>
            <a:r>
              <a:rPr lang="ru-RU" sz="2000" b="1" i="1">
                <a:solidFill>
                  <a:schemeClr val="accent2"/>
                </a:solidFill>
              </a:rPr>
              <a:t>-продуктивная деятельность,</a:t>
            </a:r>
          </a:p>
          <a:p>
            <a:pPr>
              <a:lnSpc>
                <a:spcPct val="90000"/>
              </a:lnSpc>
            </a:pPr>
            <a:r>
              <a:rPr lang="ru-RU" sz="2000" b="1" i="1">
                <a:solidFill>
                  <a:schemeClr val="accent2"/>
                </a:solidFill>
              </a:rPr>
              <a:t>-игровая деятельность.</a:t>
            </a:r>
          </a:p>
          <a:p>
            <a:pPr>
              <a:lnSpc>
                <a:spcPct val="90000"/>
              </a:lnSpc>
            </a:pPr>
            <a:endParaRPr lang="ru-RU" sz="2000" b="1" i="1">
              <a:solidFill>
                <a:schemeClr val="accent2"/>
              </a:solidFill>
            </a:endParaRPr>
          </a:p>
        </p:txBody>
      </p:sp>
      <p:pic>
        <p:nvPicPr>
          <p:cNvPr id="62472" name="Picture 8" descr="salt2 (1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8950" y="1905000"/>
            <a:ext cx="3975100" cy="1981200"/>
          </a:xfrm>
          <a:noFill/>
          <a:ln/>
        </p:spPr>
      </p:pic>
      <p:pic>
        <p:nvPicPr>
          <p:cNvPr id="62473" name="Picture 9" descr="Sea_Salt_For_Hair_Detox (1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500438"/>
            <a:ext cx="2973387" cy="1981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66</TotalTime>
  <Words>31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</vt:lpstr>
      <vt:lpstr>Слайд 1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для сайта детского сада. - копия</dc:title>
  <dc:creator>олег</dc:creator>
  <dc:description/>
  <cp:lastModifiedBy>Игорь</cp:lastModifiedBy>
  <cp:revision>2</cp:revision>
  <dcterms:created xsi:type="dcterms:W3CDTF">2015-05-18T23:11:29Z</dcterms:created>
  <dcterms:modified xsi:type="dcterms:W3CDTF">2015-07-18T08:58:28Z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Статья для сайта детского сада. - копия</vt:lpwstr>
  </property>
  <property fmtid="{D5CDD505-2E9C-101B-9397-08002B2CF9AE}" pid="3" name="SlideDescription">
    <vt:lpwstr/>
  </property>
</Properties>
</file>