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40386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338A311-456B-434E-84C8-9B5CAA995B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F7BB4EC-40F3-4BE7-A112-9C197C952AA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>
                <a:solidFill>
                  <a:schemeClr val="accent2"/>
                </a:solidFill>
              </a:rPr>
              <a:t>У данного метода несколько направлений, но главное это достижение психологического комфорта, возникновения чувства свободы, так как существует возможность в любой момент исправить, изменить свою работу, нет страха перед ошибкой.</a:t>
            </a:r>
          </a:p>
        </p:txBody>
      </p:sp>
      <p:pic>
        <p:nvPicPr>
          <p:cNvPr id="58376" name="Picture 8" descr="DSCF1611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2481263"/>
            <a:ext cx="5256212" cy="3941762"/>
          </a:xfrm>
          <a:noFill/>
          <a:ln/>
        </p:spPr>
      </p:pic>
      <p:pic>
        <p:nvPicPr>
          <p:cNvPr id="58377" name="Picture 9" descr="DSCF1607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867400" y="2852738"/>
            <a:ext cx="2641600" cy="1981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66</TotalTime>
  <Words>35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Океан</vt:lpstr>
      <vt:lpstr>У данного метода несколько направлений, но главное это достижение психологического комфорта, возникновения чувства свободы, так как существует возможность в любой момент исправить, изменить свою работу, нет страха перед ошибкой.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Статья для сайта детского сада. - копия</dc:title>
  <dc:creator>олег</dc:creator>
  <dc:description>У данного метода несколько направлений, но главное это достижение психологического комфорта, возникновения чувства свободы, так как существует возможность в любой момент исправить, изменить свою работу, нет страха перед ошибкой.</dc:description>
  <cp:lastModifiedBy>Игорь</cp:lastModifiedBy>
  <cp:revision>2</cp:revision>
  <dcterms:created xsi:type="dcterms:W3CDTF">2015-05-18T23:11:29Z</dcterms:created>
  <dcterms:modified xsi:type="dcterms:W3CDTF">2015-07-18T08:58:28Z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Статья для сайта детского сада. - копия</vt:lpwstr>
  </property>
  <property fmtid="{D5CDD505-2E9C-101B-9397-08002B2CF9AE}" pid="3" name="SlideDescription">
    <vt:lpwstr>У данного метода несколько направлений, но главное это достижение психологического комфорта, возникновения чувства свободы, так как существует возможность в любой момент исправить, изменить свою работу, нет страха перед ошибкой.</vt:lpwstr>
  </property>
</Properties>
</file>