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FBDEE2-C6BB-46F7-9B32-D9912DA8B2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F7BB4EC-40F3-4BE7-A112-9C197C952AA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10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286250" cy="5727700"/>
          </a:xfrm>
          <a:noFill/>
          <a:ln/>
        </p:spPr>
      </p:pic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70275" y="0"/>
            <a:ext cx="5673725" cy="1371600"/>
          </a:xfrm>
          <a:solidFill>
            <a:schemeClr val="accent1"/>
          </a:solidFill>
        </p:spPr>
        <p:txBody>
          <a:bodyPr/>
          <a:lstStyle/>
          <a:p>
            <a:r>
              <a:rPr lang="ru-RU" sz="2400" b="1" i="1">
                <a:solidFill>
                  <a:schemeClr val="accent2"/>
                </a:solidFill>
              </a:rPr>
              <a:t>Наше творчество</a:t>
            </a:r>
            <a:r>
              <a:rPr lang="ru-RU">
                <a:solidFill>
                  <a:schemeClr val="accent2"/>
                </a:solidFill>
              </a:rPr>
              <a:t>!</a:t>
            </a:r>
          </a:p>
        </p:txBody>
      </p:sp>
      <p:pic>
        <p:nvPicPr>
          <p:cNvPr id="12297" name="Picture 9" descr="11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6463" y="1557338"/>
            <a:ext cx="3994150" cy="4876800"/>
          </a:xfrm>
          <a:noFill/>
          <a:ln/>
        </p:spPr>
      </p:pic>
      <p:pic>
        <p:nvPicPr>
          <p:cNvPr id="12298" name="Picture 10" descr="12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4221163"/>
            <a:ext cx="2709863" cy="26368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66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</vt:lpstr>
      <vt:lpstr>Наше творчество!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для сайта детского сада. - копия</dc:title>
  <dc:creator>олег</dc:creator>
  <dc:description>Наше творчество!</dc:description>
  <cp:lastModifiedBy>Игорь</cp:lastModifiedBy>
  <cp:revision>2</cp:revision>
  <dcterms:created xsi:type="dcterms:W3CDTF">2015-05-18T23:11:29Z</dcterms:created>
  <dcterms:modified xsi:type="dcterms:W3CDTF">2015-07-18T08:58:27Z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Статья для сайта детского сада. - копия</vt:lpwstr>
  </property>
  <property fmtid="{D5CDD505-2E9C-101B-9397-08002B2CF9AE}" pid="3" name="SlideDescription">
    <vt:lpwstr>Наше творчество!</vt:lpwstr>
  </property>
</Properties>
</file>