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38A311-456B-434E-84C8-9B5CAA995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2000" b="1" i="1">
                <a:solidFill>
                  <a:schemeClr val="accent2"/>
                </a:solidFill>
              </a:rPr>
              <a:t>У нас получились замечательные рисунки по шаблону. А учитывая ,что каждый ребенок по своей натуре –творец-исследователь, любознателен и жаждущий новых впечатлений, все были в восторге от  результата</a:t>
            </a:r>
            <a:r>
              <a:rPr lang="ru-RU" sz="2000" b="1" i="1"/>
              <a:t>.</a:t>
            </a:r>
          </a:p>
        </p:txBody>
      </p:sp>
      <p:pic>
        <p:nvPicPr>
          <p:cNvPr id="9227" name="Picture 11" descr="7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565400"/>
            <a:ext cx="5184775" cy="3889375"/>
          </a:xfrm>
          <a:noFill/>
          <a:ln/>
        </p:spPr>
      </p:pic>
      <p:pic>
        <p:nvPicPr>
          <p:cNvPr id="9228" name="Picture 12" descr="9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0175" y="1600200"/>
            <a:ext cx="3754438" cy="28162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33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У нас получились замечательные рисунки по шаблону. А учитывая ,что каждый ребенок по своей натуре –творец-исследователь, любознателен и жаждущий новых впечатлений, все были в восторге от  результата.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>У нас получились замечательные рисунки по шаблону. А учитывая ,что каждый ребенок по своей натуре –творец-исследователь, любознателен и жаждущий новых впечатлений, все были в восторге от  результата.</dc:description>
  <cp:lastModifiedBy>Игорь</cp:lastModifiedBy>
  <cp:revision>2</cp:revision>
  <dcterms:created xsi:type="dcterms:W3CDTF">2015-05-18T23:11:29Z</dcterms:created>
  <dcterms:modified xsi:type="dcterms:W3CDTF">2015-07-18T08:58:26Z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>У нас получились замечательные рисунки по шаблону. А учитывая ,что каждый ребенок по своей натуре –творец-исследователь, любознателен и жаждущий новых впечатлений, все были в восторге от  результата.</vt:lpwstr>
  </property>
</Properties>
</file>