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28EB4C-87C4-4B37-A892-D3B70902D3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F7BB4EC-40F3-4BE7-A112-9C197C952A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2000" b="1" i="1">
                <a:solidFill>
                  <a:schemeClr val="accent2"/>
                </a:solidFill>
              </a:rPr>
              <a:t>Но главным акцентом нашего мероприятия было знакомство с нетрадиционными приемами рисования.</a:t>
            </a:r>
            <a:br>
              <a:rPr lang="ru-RU" sz="2000" b="1" i="1">
                <a:solidFill>
                  <a:schemeClr val="accent2"/>
                </a:solidFill>
              </a:rPr>
            </a:br>
            <a:r>
              <a:rPr lang="ru-RU" sz="2000" b="1" i="1">
                <a:solidFill>
                  <a:schemeClr val="accent2"/>
                </a:solidFill>
              </a:rPr>
              <a:t>Развитие образного мышления, продолжать изучать цвета.</a:t>
            </a:r>
          </a:p>
        </p:txBody>
      </p:sp>
      <p:pic>
        <p:nvPicPr>
          <p:cNvPr id="6152" name="Picture 8" descr="1 (1)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736850"/>
            <a:ext cx="4038600" cy="2451100"/>
          </a:xfrm>
          <a:noFill/>
          <a:ln/>
        </p:spPr>
      </p:pic>
      <p:pic>
        <p:nvPicPr>
          <p:cNvPr id="6153" name="Picture 9" descr="124 (1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10175" y="1905000"/>
            <a:ext cx="2914650" cy="1987550"/>
          </a:xfrm>
          <a:noFill/>
          <a:ln/>
        </p:spPr>
      </p:pic>
      <p:pic>
        <p:nvPicPr>
          <p:cNvPr id="6155" name="Picture 11" descr="SDC10029 (1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208588" y="4030663"/>
            <a:ext cx="2916237" cy="19891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66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</vt:lpstr>
      <vt:lpstr>Но главным акцентом нашего мероприятия было знакомство с нетрадиционными приемами рисования. Развитие образного мышления, продолжать изучать цвета.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для сайта детского сада. - копия</dc:title>
  <dc:creator>олег</dc:creator>
  <dc:description>Но главным акцентом нашего мероприятия было знакомство с нетрадиционными приемами рисования._x000d_Развитие образного мышления, продолжать изучать цвета.</dc:description>
  <cp:lastModifiedBy>Игорь</cp:lastModifiedBy>
  <cp:revision>2</cp:revision>
  <dcterms:created xsi:type="dcterms:W3CDTF">2015-05-18T23:11:29Z</dcterms:created>
  <dcterms:modified xsi:type="dcterms:W3CDTF">2015-07-18T08:58:25Z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Статья для сайта детского сада. - копия</vt:lpwstr>
  </property>
  <property fmtid="{D5CDD505-2E9C-101B-9397-08002B2CF9AE}" pid="3" name="SlideDescription">
    <vt:lpwstr>Но главным акцентом нашего мероприятия было знакомство с нетрадиционными приемами рисования._x000d_Развитие образного мышления, продолжать изучать цвета.</vt:lpwstr>
  </property>
</Properties>
</file>