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7F7068-F29E-4178-9BDA-6F8F8C24F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F7BB4EC-40F3-4BE7-A112-9C197C952AA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3076" name="Picture 4" descr="obo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696913"/>
            <a:ext cx="12192000" cy="8253413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476250"/>
            <a:ext cx="795655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С воспитанниками своей группы мы знакомились с солью.</a:t>
            </a:r>
          </a:p>
          <a:p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Очень получилось интересное мероприятие.</a:t>
            </a:r>
          </a:p>
          <a:p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Развивая интерес к окружающему и открывая новое в знакомом, мы расширили представления о соли и ее свойствах. А также мы использовали соль для нетрадиционного способа работы в таком направлении как детский дизайн.</a:t>
            </a:r>
          </a:p>
          <a:p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Для начала с детьми мы познакомились со свойствами соли(какая она? где ее можно найти?</a:t>
            </a:r>
          </a:p>
          <a:p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 для чего она нужна?  ….).</a:t>
            </a:r>
          </a:p>
          <a:p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В этом нам помогла загадка: В воде родился, воду боится?</a:t>
            </a:r>
          </a:p>
          <a:p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                                                Белый камень в воде тает?</a:t>
            </a:r>
          </a:p>
          <a:p>
            <a:r>
              <a:rPr lang="ru-RU" sz="2400" b="1" i="1">
                <a:solidFill>
                  <a:schemeClr val="accent2"/>
                </a:solidFill>
                <a:latin typeface="Arial" charset="0"/>
              </a:rPr>
              <a:t>И после провели опыт, который потвердил отгадку детей.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75100" y="-4397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66</TotalTime>
  <Words>102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Океан</vt:lpstr>
      <vt:lpstr>Слайд 1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Статья для сайта детского сада. - копия</dc:title>
  <dc:creator>олег</dc:creator>
  <dc:description/>
  <cp:lastModifiedBy>Игорь</cp:lastModifiedBy>
  <cp:revision>2</cp:revision>
  <dcterms:created xsi:type="dcterms:W3CDTF">2015-05-18T23:11:29Z</dcterms:created>
  <dcterms:modified xsi:type="dcterms:W3CDTF">2015-07-18T08:58:24Z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Статья для сайта детского сада. - копия</vt:lpwstr>
  </property>
  <property fmtid="{D5CDD505-2E9C-101B-9397-08002B2CF9AE}" pid="3" name="SlideDescription">
    <vt:lpwstr/>
  </property>
</Properties>
</file>