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4CCE22-BD61-4CF6-9210-90EC49EE21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F7BB4EC-40F3-4BE7-A112-9C197C952A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123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268538" y="1628775"/>
            <a:ext cx="5111750" cy="2520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рисуем солью!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08038" y="5291138"/>
            <a:ext cx="533241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chemeClr val="bg2"/>
                </a:solidFill>
              </a:rPr>
              <a:t>Участники</a:t>
            </a:r>
            <a:r>
              <a:rPr lang="ru-RU"/>
              <a:t>: </a:t>
            </a:r>
            <a:r>
              <a:rPr lang="ru-RU">
                <a:solidFill>
                  <a:schemeClr val="bg2"/>
                </a:solidFill>
              </a:rPr>
              <a:t>младшая группа №7 «Звездочки»</a:t>
            </a:r>
          </a:p>
          <a:p>
            <a:r>
              <a:rPr lang="ru-RU">
                <a:solidFill>
                  <a:schemeClr val="bg2"/>
                </a:solidFill>
              </a:rPr>
              <a:t>Воспитатель:Сухостат Оксана Олеговна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66</TotalTime>
  <Words>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</vt:lpstr>
      <vt:lpstr>Слайд 1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для сайта детского сада. - копия</dc:title>
  <dc:creator>олег</dc:creator>
  <dc:description/>
  <cp:lastModifiedBy>Игорь</cp:lastModifiedBy>
  <cp:revision>2</cp:revision>
  <dcterms:created xsi:type="dcterms:W3CDTF">2015-05-18T23:11:29Z</dcterms:created>
  <dcterms:modified xsi:type="dcterms:W3CDTF">2015-07-18T08:58:23Z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Статья для сайта детского сада. - копия</vt:lpwstr>
  </property>
  <property fmtid="{D5CDD505-2E9C-101B-9397-08002B2CF9AE}" pid="3" name="SlideDescription">
    <vt:lpwstr/>
  </property>
</Properties>
</file>