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1" r:id="rId2"/>
    <p:sldId id="263" r:id="rId3"/>
    <p:sldId id="270" r:id="rId4"/>
    <p:sldId id="279" r:id="rId5"/>
    <p:sldId id="280" r:id="rId6"/>
    <p:sldId id="282" r:id="rId7"/>
    <p:sldId id="281" r:id="rId8"/>
    <p:sldId id="285" r:id="rId9"/>
    <p:sldId id="283" r:id="rId10"/>
    <p:sldId id="284" r:id="rId11"/>
    <p:sldId id="27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624E4-3BD6-45DA-8656-5DF07E44DC04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6B62D-EE98-4ACE-9640-9FF743088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0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6B62D-EE98-4ACE-9640-9FF74308890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94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D558C-D9F3-44B0-B35F-64ABF047FC21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3D558C-D9F3-44B0-B35F-64ABF047FC21}" type="datetimeFigureOut">
              <a:rPr lang="ru-RU" smtClean="0"/>
              <a:t>02.01.2014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17B7D6-4CD4-4D92-8BDA-25F0A0A17E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94719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Домашние птицы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3861048"/>
            <a:ext cx="7086600" cy="2376264"/>
          </a:xfrm>
        </p:spPr>
        <p:txBody>
          <a:bodyPr/>
          <a:lstStyle/>
          <a:p>
            <a:r>
              <a:rPr lang="ru-RU" dirty="0" smtClean="0"/>
              <a:t>Презентация к занятию для дошкольников.</a:t>
            </a:r>
          </a:p>
          <a:p>
            <a:r>
              <a:rPr lang="ru-RU" dirty="0" smtClean="0"/>
              <a:t>Составила воспитатель ГБОУ лицей №1793 «Жулебино»</a:t>
            </a:r>
          </a:p>
          <a:p>
            <a:r>
              <a:rPr lang="ru-RU" dirty="0" smtClean="0"/>
              <a:t>				Леонова Е.А.</a:t>
            </a:r>
            <a:endParaRPr lang="ru-RU" dirty="0"/>
          </a:p>
        </p:txBody>
      </p:sp>
      <p:pic>
        <p:nvPicPr>
          <p:cNvPr id="1028" name="Picture 4" descr="http://im1-tub-ru.yandex.net/i?id=316037095-54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1700808"/>
            <a:ext cx="266429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3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B050"/>
                </a:solidFill>
              </a:rPr>
              <a:t>Сравни птиц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/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http://img.playground.ru/images/5/1/petuh1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2" y="1196752"/>
            <a:ext cx="3312368" cy="468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20072" y="1412776"/>
            <a:ext cx="331236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3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174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Какую пользу приносят человеку?</a:t>
            </a:r>
            <a:endParaRPr lang="ru-RU" dirty="0">
              <a:solidFill>
                <a:srgbClr val="00B05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559552" y="1492224"/>
            <a:ext cx="85654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tp://im1-tub-ru.yandex.net/i?id=315509121-7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068289"/>
            <a:ext cx="2232247" cy="229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2123728" y="1820118"/>
            <a:ext cx="1728192" cy="2689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http://im1-tub-ru.yandex.net/i?id=180357204-0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11751"/>
            <a:ext cx="1949071" cy="169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4572000" y="1643680"/>
            <a:ext cx="144016" cy="849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http://im3-tub-ru.yandex.net/i?id=470233885-08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522" y="2768847"/>
            <a:ext cx="2191506" cy="159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m3-tub-ru.yandex.net/i?id=351829938-60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1" y="4611751"/>
            <a:ext cx="1872208" cy="16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 стрелкой 26"/>
          <p:cNvCxnSpPr/>
          <p:nvPr/>
        </p:nvCxnSpPr>
        <p:spPr>
          <a:xfrm>
            <a:off x="5922028" y="1105113"/>
            <a:ext cx="78016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0" name="Picture 12" descr="http://im4-tub-ru.yandex.net/i?id=74680018-28-72&amp;n=2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5" y="2068288"/>
            <a:ext cx="1872208" cy="140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 стрелкой 28"/>
          <p:cNvCxnSpPr/>
          <p:nvPr/>
        </p:nvCxnSpPr>
        <p:spPr>
          <a:xfrm flipH="1">
            <a:off x="6558423" y="3603639"/>
            <a:ext cx="635665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4" name="Picture 16" descr="http://im3-tub-ru.yandex.net/i?id=126775149-27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5624" y="4611750"/>
            <a:ext cx="1452976" cy="16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Прямая со стрелкой 42"/>
          <p:cNvCxnSpPr/>
          <p:nvPr/>
        </p:nvCxnSpPr>
        <p:spPr>
          <a:xfrm>
            <a:off x="7956376" y="3603639"/>
            <a:ext cx="57606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6" name="Picture 18" descr="http://im5-tub-ru.yandex.net/i?id=19673654-54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2248" y="4683758"/>
            <a:ext cx="1390232" cy="184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61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0.liveinternet.ru/images/attach/c/5/84/908/84908086_large_2343642274f6_pticuyrasskazh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404664"/>
            <a:ext cx="8424936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09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Что за птица ?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Picture 4" descr="http://im4-tub-ru.yandex.net/i?id=19596842-09-72&amp;n=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3" y="1268760"/>
            <a:ext cx="2154397" cy="242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im1-tub-ru.yandex.net/i?id=461723775-62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187220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7-tub-ru.yandex.net/i?id=211338528-71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48833" y="1628800"/>
            <a:ext cx="1743447" cy="186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7-tub-ru.yandex.net/i?id=94753338-14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07904" y="4221088"/>
            <a:ext cx="1981200" cy="186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1-tub-ru.yandex.net/i?id=437270282-14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44208" y="4221088"/>
            <a:ext cx="1743075" cy="190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7-tub-ru.yandex.net/i?id=211338528-71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32040" y="1268760"/>
            <a:ext cx="215439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m7-tub-ru.yandex.net/i?id=94753338-14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63888" y="4149080"/>
            <a:ext cx="211937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im1-tub-ru.yandex.net/i?id=437270282-14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38365" y="4221088"/>
            <a:ext cx="187805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3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075240" cy="864096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У домашних птиц…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5976" y="1249047"/>
            <a:ext cx="4392488" cy="5112568"/>
          </a:xfrm>
        </p:spPr>
        <p:txBody>
          <a:bodyPr>
            <a:normAutofit/>
          </a:bodyPr>
          <a:lstStyle/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Тело покрыто перьями,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Есть крылья,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Есть клюв,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Две лапы</a:t>
            </a:r>
          </a:p>
          <a:p>
            <a:endParaRPr lang="ru-RU" sz="2400" b="1" dirty="0" smtClean="0"/>
          </a:p>
          <a:p>
            <a:r>
              <a:rPr lang="ru-RU" sz="3200" b="1" dirty="0"/>
              <a:t>Они</a:t>
            </a:r>
            <a:r>
              <a:rPr lang="ru-RU" b="1" dirty="0"/>
              <a:t> :</a:t>
            </a:r>
          </a:p>
          <a:p>
            <a:r>
              <a:rPr lang="ru-RU" dirty="0"/>
              <a:t> </a:t>
            </a:r>
            <a:r>
              <a:rPr lang="ru-RU" sz="2800" dirty="0"/>
              <a:t>бегают и немного летают, некоторые из них плавают (водоплавающие-утки, гуси)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sz="2800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4" name="Picture 4" descr="http://img-fotki.yandex.ru/get/3710/infra-sound.b/0_301c0_3919ce69_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536" y="1700808"/>
            <a:ext cx="295232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0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116632"/>
            <a:ext cx="7086600" cy="792088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rgbClr val="00B050"/>
                </a:solidFill>
              </a:rPr>
              <a:t>Назови семью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683568" y="908720"/>
            <a:ext cx="8003232" cy="6336704"/>
          </a:xfrm>
        </p:spPr>
        <p:txBody>
          <a:bodyPr/>
          <a:lstStyle/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Курица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Петух</a:t>
            </a:r>
            <a:endParaRPr lang="ru-RU" sz="3200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/>
              <a:t>Цыпленок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4" name="Picture 10" descr="http://im1-tub-ru.yandex.net/i?id=461723775-62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208823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66501" y="3212976"/>
            <a:ext cx="1800199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2" descr="http://im2-tub-ru.yandex.net/i?id=484135517-26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559" y="5301208"/>
            <a:ext cx="1523413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411760" y="1628800"/>
            <a:ext cx="100811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411760" y="4293096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141291" y="6021288"/>
            <a:ext cx="5676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7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984" y="80004"/>
            <a:ext cx="7787208" cy="1008112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rgbClr val="00B050"/>
                </a:solidFill>
              </a:rPr>
              <a:t>Назови семью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980728"/>
            <a:ext cx="8856984" cy="5609597"/>
          </a:xfrm>
        </p:spPr>
        <p:txBody>
          <a:bodyPr>
            <a:normAutofit lnSpcReduction="10000"/>
          </a:bodyPr>
          <a:lstStyle/>
          <a:p>
            <a:pPr marL="530352" lvl="1" indent="-457200">
              <a:buClr>
                <a:schemeClr val="tx1">
                  <a:shade val="95000"/>
                </a:schemeClr>
              </a:buClr>
              <a:buSzPct val="65000"/>
              <a:buFont typeface="Wingdings" panose="05000000000000000000" pitchFamily="2" charset="2"/>
              <a:buChar char="ü"/>
            </a:pPr>
            <a:endParaRPr lang="ru-RU" sz="3000" dirty="0" smtClean="0">
              <a:solidFill>
                <a:schemeClr val="tx1"/>
              </a:solidFill>
            </a:endParaRPr>
          </a:p>
          <a:p>
            <a:pPr marL="530352" lvl="1" indent="-457200">
              <a:buClr>
                <a:schemeClr val="tx1">
                  <a:shade val="95000"/>
                </a:schemeClr>
              </a:buClr>
              <a:buSzPct val="65000"/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chemeClr val="tx1"/>
                </a:solidFill>
              </a:rPr>
              <a:t>Утка</a:t>
            </a:r>
            <a:endParaRPr lang="ru-RU" sz="3000" dirty="0">
              <a:solidFill>
                <a:schemeClr val="tx1"/>
              </a:solidFill>
            </a:endParaRPr>
          </a:p>
          <a:p>
            <a:endParaRPr lang="ru-RU" sz="3200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sz="3200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/>
              <a:t>Селезень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/>
              <a:t>Утенок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</p:txBody>
      </p:sp>
      <p:pic>
        <p:nvPicPr>
          <p:cNvPr id="12290" name="Picture 2" descr="http://im6-tub-ru.yandex.net/i?id=273959034-20-72&amp;n=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908" y="2636912"/>
            <a:ext cx="208747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3-tub-ru.yandex.net/i?id=110652955-35-72&amp;n=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0366" y="1268760"/>
            <a:ext cx="204830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7-tub-ru.yandex.net/i?id=399396807-19-72&amp;n=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8328" y="4725145"/>
            <a:ext cx="1905760" cy="192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793939" y="1715039"/>
            <a:ext cx="11382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705990" y="4013626"/>
            <a:ext cx="2602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231942" y="5740457"/>
            <a:ext cx="569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5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743600" cy="792088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rgbClr val="00B050"/>
                </a:solidFill>
              </a:rPr>
              <a:t>Назови семью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8291264" cy="5112568"/>
          </a:xfrm>
        </p:spPr>
        <p:txBody>
          <a:bodyPr/>
          <a:lstStyle/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Индюшка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Индюк  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/>
              <a:t>Индюшонок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852936"/>
            <a:ext cx="136815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5582" y="1412775"/>
            <a:ext cx="1529548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771800" y="1556792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2339752" y="3356992"/>
            <a:ext cx="3511802" cy="264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Picture 8" descr="http://im4-tub-ru.yandex.net/i?id=314990306-63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1140" y="5085184"/>
            <a:ext cx="139294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2348314" y="5538936"/>
            <a:ext cx="1071558" cy="698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48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876" y="188641"/>
            <a:ext cx="7086600" cy="720079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	Назови семью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8219256" cy="5688632"/>
          </a:xfrm>
        </p:spPr>
        <p:txBody>
          <a:bodyPr>
            <a:normAutofit/>
          </a:bodyPr>
          <a:lstStyle/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Гусыня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1211580" lvl="1" indent="-3429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</a:rPr>
              <a:t>Гусь </a:t>
            </a:r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endParaRPr lang="ru-RU" sz="3200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pPr marL="416052" indent="-342900">
              <a:buFont typeface="Wingdings" panose="05000000000000000000" pitchFamily="2" charset="2"/>
              <a:buChar char="ü"/>
            </a:pPr>
            <a:r>
              <a:rPr lang="ru-RU" sz="3200" dirty="0" smtClean="0"/>
              <a:t>Гусенок </a:t>
            </a:r>
            <a:endParaRPr lang="ru-RU" sz="3200" dirty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416052" indent="-342900"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4481" y="1052736"/>
            <a:ext cx="1080120" cy="124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780928"/>
            <a:ext cx="1296144" cy="157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1" y="5301208"/>
            <a:ext cx="1368152" cy="132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366834" y="1450263"/>
            <a:ext cx="9347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34216" y="3717032"/>
            <a:ext cx="2961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555776" y="5817250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9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1"/>
            <a:ext cx="8229600" cy="79208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Кто как голос подает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Picture 2" descr="http://www.stihi.ru/pics/2011/04/27/35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008" y="836712"/>
            <a:ext cx="828092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901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5175"/>
            <a:ext cx="8229600" cy="61066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58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479</TotalTime>
  <Words>76</Words>
  <Application>Microsoft Office PowerPoint</Application>
  <PresentationFormat>Экран (4:3)</PresentationFormat>
  <Paragraphs>68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Домашние птицы</vt:lpstr>
      <vt:lpstr>Что за птица ?</vt:lpstr>
      <vt:lpstr>У домашних птиц…</vt:lpstr>
      <vt:lpstr> Назови семью</vt:lpstr>
      <vt:lpstr> Назови семью</vt:lpstr>
      <vt:lpstr> Назови семью</vt:lpstr>
      <vt:lpstr> Назови семью</vt:lpstr>
      <vt:lpstr>Кто как голос подает</vt:lpstr>
      <vt:lpstr>Презентация PowerPoint</vt:lpstr>
      <vt:lpstr>      Сравни птиц       </vt:lpstr>
      <vt:lpstr>Какую пользу приносят человеку?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59</cp:revision>
  <dcterms:created xsi:type="dcterms:W3CDTF">2013-11-19T16:13:09Z</dcterms:created>
  <dcterms:modified xsi:type="dcterms:W3CDTF">2014-01-02T11:09:08Z</dcterms:modified>
</cp:coreProperties>
</file>