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05F716-1C23-407F-9191-06618C23A80F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7F99D1C-53D4-43C8-BD15-76F436DB6A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-548438" y="598048"/>
            <a:ext cx="5648623" cy="616623"/>
          </a:xfrm>
        </p:spPr>
        <p:txBody>
          <a:bodyPr/>
          <a:lstStyle/>
          <a:p>
            <a:r>
              <a:rPr lang="ru-RU" dirty="0" smtClean="0"/>
              <a:t>Тематический день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536209" y="389143"/>
            <a:ext cx="6511131" cy="28632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Полет в космос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ru-RU" sz="3200" b="1" dirty="0" smtClean="0"/>
              <a:t>ОДОД ГБОУ СОШ №4 Кусто. Разновозрастная группа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92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r>
              <a:rPr lang="ru-RU" dirty="0" smtClean="0"/>
              <a:t>Цель: Создать условия для формирования знаний детей о космосе.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132856"/>
            <a:ext cx="7520940" cy="2547621"/>
          </a:xfrm>
        </p:spPr>
        <p:txBody>
          <a:bodyPr/>
          <a:lstStyle/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-Познакомить детей с понятием «космос»</a:t>
            </a:r>
          </a:p>
          <a:p>
            <a:r>
              <a:rPr lang="ru-RU" dirty="0" smtClean="0"/>
              <a:t>-Познакомить с первыми космонавтами.</a:t>
            </a:r>
          </a:p>
          <a:p>
            <a:r>
              <a:rPr lang="ru-RU" dirty="0" smtClean="0"/>
              <a:t>-Вызвать </a:t>
            </a:r>
            <a:r>
              <a:rPr lang="ru-RU" dirty="0"/>
              <a:t>положительный эмоциональный настрой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-Развивать </a:t>
            </a:r>
            <a:r>
              <a:rPr lang="ru-RU" dirty="0"/>
              <a:t>творчество, самостоятельность, инициативу при </a:t>
            </a:r>
            <a:r>
              <a:rPr lang="ru-RU" dirty="0" smtClean="0"/>
              <a:t>выполнении движений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980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Цветная бумага</a:t>
            </a:r>
          </a:p>
          <a:p>
            <a:pPr>
              <a:buFontTx/>
              <a:buChar char="-"/>
            </a:pPr>
            <a:r>
              <a:rPr lang="ru-RU" dirty="0" smtClean="0"/>
              <a:t>н/п «игра земля и солнечная система»</a:t>
            </a:r>
          </a:p>
          <a:p>
            <a:pPr>
              <a:buFontTx/>
              <a:buChar char="-"/>
            </a:pPr>
            <a:r>
              <a:rPr lang="ru-RU" dirty="0" smtClean="0"/>
              <a:t>Карточки (название планет )</a:t>
            </a:r>
          </a:p>
          <a:p>
            <a:pPr>
              <a:buFontTx/>
              <a:buChar char="-"/>
            </a:pPr>
            <a:r>
              <a:rPr lang="ru-RU" dirty="0" smtClean="0"/>
              <a:t>Плакаты «История космонавтики)</a:t>
            </a:r>
          </a:p>
          <a:p>
            <a:pPr>
              <a:buFontTx/>
              <a:buChar char="-"/>
            </a:pPr>
            <a:r>
              <a:rPr lang="ru-RU" dirty="0" err="1" smtClean="0"/>
              <a:t>Мнемотаблица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Музыка</a:t>
            </a:r>
          </a:p>
          <a:p>
            <a:pPr>
              <a:buFontTx/>
              <a:buChar char="-"/>
            </a:pPr>
            <a:r>
              <a:rPr lang="ru-RU" dirty="0" smtClean="0"/>
              <a:t>Спортинвентарь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64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Утро: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39604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Зарядка « Юной космонавт»(выполняется под музыку )</a:t>
            </a:r>
          </a:p>
          <a:p>
            <a:r>
              <a:rPr lang="ru-RU" dirty="0" smtClean="0"/>
              <a:t>Презентация «Далекий космос!» </a:t>
            </a:r>
          </a:p>
          <a:p>
            <a:r>
              <a:rPr lang="ru-RU" dirty="0" smtClean="0"/>
              <a:t>Задачи: познакомить детей с первым космонавтом мужчиной, женщиной.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Рассказать о космосе</a:t>
            </a:r>
          </a:p>
          <a:p>
            <a:r>
              <a:rPr lang="ru-RU" dirty="0"/>
              <a:t> </a:t>
            </a:r>
            <a:r>
              <a:rPr lang="ru-RU" dirty="0" smtClean="0"/>
              <a:t>              посмотреть иллюстрации</a:t>
            </a:r>
          </a:p>
          <a:p>
            <a:r>
              <a:rPr lang="ru-RU" dirty="0" smtClean="0"/>
              <a:t>Выучивание стихотворения про Ю. Гагарина с использованием </a:t>
            </a:r>
            <a:r>
              <a:rPr lang="ru-RU" dirty="0" err="1" smtClean="0"/>
              <a:t>мнемотаблицы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НОД: аппликация «Ракеты»</a:t>
            </a:r>
          </a:p>
          <a:p>
            <a:r>
              <a:rPr lang="ru-RU" dirty="0" smtClean="0"/>
              <a:t>Задачи: научить составлять узоры из геометрических фигур</a:t>
            </a:r>
          </a:p>
          <a:p>
            <a:r>
              <a:rPr lang="ru-RU" dirty="0"/>
              <a:t> </a:t>
            </a:r>
            <a:r>
              <a:rPr lang="ru-RU" dirty="0" smtClean="0"/>
              <a:t>              формировать навыки вырезания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развивать быстроту, ловкость, пространственное мышление</a:t>
            </a:r>
          </a:p>
          <a:p>
            <a:r>
              <a:rPr lang="ru-RU" dirty="0" smtClean="0"/>
              <a:t>Пальчиковая гимнастика «Луноход»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232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Физкультурное занятие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arenR"/>
            </a:pPr>
            <a:r>
              <a:rPr lang="ru-RU" sz="2800" dirty="0" smtClean="0"/>
              <a:t>Общеукрепляющие упражнения.</a:t>
            </a:r>
          </a:p>
          <a:p>
            <a:pPr>
              <a:buAutoNum type="arabicParenR"/>
            </a:pPr>
            <a:r>
              <a:rPr lang="ru-RU" sz="2800" dirty="0" smtClean="0"/>
              <a:t>Эстафета « Первый в космосе»</a:t>
            </a:r>
          </a:p>
          <a:p>
            <a:pPr marL="0" indent="0"/>
            <a:r>
              <a:rPr lang="ru-RU" sz="2800" dirty="0" smtClean="0"/>
              <a:t>Задачи: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Развить умение работать в коллективе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Упражняться в передаче эстафеты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Развить ловкость и сноровку</a:t>
            </a:r>
          </a:p>
        </p:txBody>
      </p:sp>
    </p:spTree>
    <p:extLst>
      <p:ext uri="{BB962C8B-B14F-4D97-AF65-F5344CB8AC3E}">
        <p14:creationId xmlns:p14="http://schemas.microsoft.com/office/powerpoint/2010/main" val="41740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20940" cy="548640"/>
          </a:xfrm>
        </p:spPr>
        <p:txBody>
          <a:bodyPr/>
          <a:lstStyle/>
          <a:p>
            <a:r>
              <a:rPr lang="ru-RU" sz="3200" dirty="0" smtClean="0"/>
              <a:t>Прогулка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arenR"/>
            </a:pPr>
            <a:r>
              <a:rPr lang="ru-RU" sz="2800" dirty="0" smtClean="0"/>
              <a:t>Наблюдение за небом и самолетами.</a:t>
            </a:r>
          </a:p>
          <a:p>
            <a:pPr>
              <a:buAutoNum type="arabicParenR"/>
            </a:pPr>
            <a:r>
              <a:rPr lang="ru-RU" sz="2800" dirty="0" smtClean="0"/>
              <a:t>Рассказ о работе пилота.</a:t>
            </a:r>
          </a:p>
          <a:p>
            <a:pPr>
              <a:buAutoNum type="arabicParenR"/>
            </a:pPr>
            <a:r>
              <a:rPr lang="ru-RU" sz="2800" dirty="0" smtClean="0"/>
              <a:t>Рисование мелками « Придумай свою планету»</a:t>
            </a:r>
          </a:p>
          <a:p>
            <a:pPr>
              <a:buAutoNum type="arabicParenR"/>
            </a:pPr>
            <a:r>
              <a:rPr lang="ru-RU" sz="2800" dirty="0" smtClean="0"/>
              <a:t>Подвижная </a:t>
            </a:r>
            <a:r>
              <a:rPr lang="ru-RU" sz="2800" dirty="0"/>
              <a:t>игра «Ждут нас быстрые ракеты»</a:t>
            </a:r>
          </a:p>
        </p:txBody>
      </p:sp>
    </p:spTree>
    <p:extLst>
      <p:ext uri="{BB962C8B-B14F-4D97-AF65-F5344CB8AC3E}">
        <p14:creationId xmlns:p14="http://schemas.microsoft.com/office/powerpoint/2010/main" val="76523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половина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Бодрящая гимнастика «Танцующие звездочки»</a:t>
            </a:r>
          </a:p>
          <a:p>
            <a:r>
              <a:rPr lang="ru-RU" dirty="0" smtClean="0"/>
              <a:t>Совместная подготовка к выставке воспитателя и детей (с использованием утренних работ детей).</a:t>
            </a:r>
          </a:p>
          <a:p>
            <a:r>
              <a:rPr lang="ru-RU" dirty="0" smtClean="0"/>
              <a:t>Просмотр мультипликационного фильма «</a:t>
            </a:r>
            <a:r>
              <a:rPr lang="ru-RU" dirty="0" err="1" smtClean="0"/>
              <a:t>Смешарики</a:t>
            </a:r>
            <a:r>
              <a:rPr lang="ru-RU" dirty="0" smtClean="0"/>
              <a:t>»(Про космос»)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Самостоятельная деятельность детей: </a:t>
            </a:r>
          </a:p>
          <a:p>
            <a:pPr>
              <a:buFontTx/>
              <a:buChar char="-"/>
            </a:pPr>
            <a:r>
              <a:rPr lang="ru-RU" dirty="0" smtClean="0"/>
              <a:t>н/п «земля </a:t>
            </a:r>
            <a:r>
              <a:rPr lang="ru-RU" dirty="0"/>
              <a:t>и солнечная система</a:t>
            </a:r>
            <a:r>
              <a:rPr lang="ru-RU" dirty="0" smtClean="0"/>
              <a:t>»</a:t>
            </a:r>
          </a:p>
          <a:p>
            <a:pPr>
              <a:buFontTx/>
              <a:buChar char="-"/>
            </a:pPr>
            <a:r>
              <a:rPr lang="ru-RU" dirty="0" smtClean="0"/>
              <a:t>Конструирование космического городка.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1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Продукт деятельности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Оформление выставки «Мы бороздим просторы галактики»</a:t>
            </a:r>
          </a:p>
        </p:txBody>
      </p:sp>
    </p:spTree>
    <p:extLst>
      <p:ext uri="{BB962C8B-B14F-4D97-AF65-F5344CB8AC3E}">
        <p14:creationId xmlns:p14="http://schemas.microsoft.com/office/powerpoint/2010/main" val="14153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Работу </a:t>
            </a:r>
            <a:r>
              <a:rPr lang="ru-RU" dirty="0" smtClean="0"/>
              <a:t>выполнила: </a:t>
            </a:r>
            <a:r>
              <a:rPr lang="ru-RU" dirty="0" smtClean="0"/>
              <a:t>Щербакова В.А.</a:t>
            </a:r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02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</TotalTime>
  <Words>279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Тематический день</vt:lpstr>
      <vt:lpstr>Цель: Создать условия для формирования знаний детей о космосе.</vt:lpstr>
      <vt:lpstr>Оборудование:</vt:lpstr>
      <vt:lpstr>Утро:</vt:lpstr>
      <vt:lpstr>Физкультурное занятие</vt:lpstr>
      <vt:lpstr>Прогулка</vt:lpstr>
      <vt:lpstr>Вторая половина дня</vt:lpstr>
      <vt:lpstr>Продукт деятельности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день</dc:title>
  <dc:creator>Детский сад методист</dc:creator>
  <cp:lastModifiedBy>Детский сад методист</cp:lastModifiedBy>
  <cp:revision>7</cp:revision>
  <dcterms:created xsi:type="dcterms:W3CDTF">2015-03-30T16:06:27Z</dcterms:created>
  <dcterms:modified xsi:type="dcterms:W3CDTF">2015-06-05T05:08:53Z</dcterms:modified>
</cp:coreProperties>
</file>