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3.xml" ContentType="application/vnd.openxmlformats-officedocument.theme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4.xml" ContentType="application/vnd.openxmlformats-officedocument.theme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theme/theme5.xml" ContentType="application/vnd.openxmlformats-officedocument.theme+xml"/>
  <Override PartName="/ppt/tags/tag1.xml" ContentType="application/vnd.openxmlformats-officedocument.presentationml.tags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3" r:id="rId2"/>
    <p:sldMasterId id="2147483728" r:id="rId3"/>
    <p:sldMasterId id="2147483743" r:id="rId4"/>
    <p:sldMasterId id="2147483756" r:id="rId5"/>
  </p:sldMasterIdLst>
  <p:sldIdLst>
    <p:sldId id="256" r:id="rId6"/>
    <p:sldId id="273" r:id="rId7"/>
    <p:sldId id="274" r:id="rId8"/>
    <p:sldId id="263" r:id="rId9"/>
    <p:sldId id="262" r:id="rId10"/>
    <p:sldId id="271" r:id="rId11"/>
    <p:sldId id="264" r:id="rId12"/>
    <p:sldId id="265" r:id="rId13"/>
    <p:sldId id="272" r:id="rId14"/>
    <p:sldId id="267" r:id="rId15"/>
    <p:sldId id="268" r:id="rId16"/>
    <p:sldId id="269" r:id="rId17"/>
    <p:sldId id="279" r:id="rId18"/>
    <p:sldId id="280" r:id="rId19"/>
    <p:sldId id="270" r:id="rId20"/>
    <p:sldId id="281" r:id="rId21"/>
    <p:sldId id="266" r:id="rId2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Animation="0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533" autoAdjust="0"/>
  </p:normalViewPr>
  <p:slideViewPr>
    <p:cSldViewPr snapToGrid="0">
      <p:cViewPr varScale="1">
        <p:scale>
          <a:sx n="72" d="100"/>
          <a:sy n="72" d="100"/>
        </p:scale>
        <p:origin x="636" y="5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1272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presProps" Target="pres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4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000" b="1" dirty="0" smtClean="0"/>
              <a:t>Показатели роста детей 10-11 лет</a:t>
            </a:r>
            <a:endParaRPr lang="ru-RU" sz="2000" b="1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слышащие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антропометрический показатель РОСТ (см)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149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глухие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антропометрический показатель РОСТ (см)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143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38298064"/>
        <c:axId val="138298624"/>
      </c:barChart>
      <c:catAx>
        <c:axId val="1382980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38298624"/>
        <c:crosses val="autoZero"/>
        <c:auto val="1"/>
        <c:lblAlgn val="ctr"/>
        <c:lblOffset val="100"/>
        <c:noMultiLvlLbl val="0"/>
      </c:catAx>
      <c:valAx>
        <c:axId val="1382986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382980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000" b="1" dirty="0" smtClean="0"/>
              <a:t>Показатели</a:t>
            </a:r>
            <a:r>
              <a:rPr lang="ru-RU" sz="2000" b="1" baseline="0" dirty="0" smtClean="0"/>
              <a:t> веса детей 10-11 лет</a:t>
            </a:r>
            <a:endParaRPr lang="ru-RU" sz="2000" b="1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слышащие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антропометрический показатель ВЕС (кг)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42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глухие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антропометрический показатель ВЕС (кг)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36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38301424"/>
        <c:axId val="138301984"/>
      </c:barChart>
      <c:catAx>
        <c:axId val="1383014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38301984"/>
        <c:crosses val="autoZero"/>
        <c:auto val="1"/>
        <c:lblAlgn val="ctr"/>
        <c:lblOffset val="100"/>
        <c:noMultiLvlLbl val="0"/>
      </c:catAx>
      <c:valAx>
        <c:axId val="1383019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383014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000" b="1" dirty="0" smtClean="0"/>
              <a:t>Показатели ОГ детей 10-11 лет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слышащие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ОКРУЖНОСТЬ ГРУДНОЙ КЛЕТКИ (см)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75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глухие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ОКРУЖНОСТЬ ГРУДНОЙ КЛЕТКИ (см)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70.400000000000006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38304784"/>
        <c:axId val="138305344"/>
      </c:barChart>
      <c:catAx>
        <c:axId val="1383047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38305344"/>
        <c:crosses val="autoZero"/>
        <c:auto val="1"/>
        <c:lblAlgn val="ctr"/>
        <c:lblOffset val="100"/>
        <c:noMultiLvlLbl val="0"/>
      </c:catAx>
      <c:valAx>
        <c:axId val="1383053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383047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000" b="1" dirty="0" smtClean="0"/>
              <a:t>Показатели ОЖ детей 10-11 лет</a:t>
            </a:r>
          </a:p>
          <a:p>
            <a:pPr>
              <a:defRPr/>
            </a:pPr>
            <a:endParaRPr lang="ru-RU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слышащие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ОКРУЖНОСТЬ ЖИВОТА (см)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67.599999999999994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глухие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ОКРУЖНОСТЬ ЖИВОТА (см)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65.8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39076880"/>
        <c:axId val="139077440"/>
      </c:barChart>
      <c:catAx>
        <c:axId val="1390768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39077440"/>
        <c:crosses val="autoZero"/>
        <c:auto val="1"/>
        <c:lblAlgn val="ctr"/>
        <c:lblOffset val="100"/>
        <c:noMultiLvlLbl val="0"/>
      </c:catAx>
      <c:valAx>
        <c:axId val="1390774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390768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57410" name="Group 2"/>
          <p:cNvGrpSpPr>
            <a:grpSpLocks/>
          </p:cNvGrpSpPr>
          <p:nvPr/>
        </p:nvGrpSpPr>
        <p:grpSpPr bwMode="auto">
          <a:xfrm>
            <a:off x="1" y="3902076"/>
            <a:ext cx="4533900" cy="2949575"/>
            <a:chOff x="0" y="2458"/>
            <a:chExt cx="2142" cy="1858"/>
          </a:xfrm>
        </p:grpSpPr>
        <p:sp>
          <p:nvSpPr>
            <p:cNvPr id="657411" name="Freeform 3"/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>
                <a:gd name="T0" fmla="*/ 329 w 2135"/>
                <a:gd name="T1" fmla="*/ 66 h 1804"/>
                <a:gd name="T2" fmla="*/ 161 w 2135"/>
                <a:gd name="T3" fmla="*/ 30 h 1804"/>
                <a:gd name="T4" fmla="*/ 0 w 2135"/>
                <a:gd name="T5" fmla="*/ 0 h 1804"/>
                <a:gd name="T6" fmla="*/ 0 w 2135"/>
                <a:gd name="T7" fmla="*/ 12 h 1804"/>
                <a:gd name="T8" fmla="*/ 161 w 2135"/>
                <a:gd name="T9" fmla="*/ 42 h 1804"/>
                <a:gd name="T10" fmla="*/ 323 w 2135"/>
                <a:gd name="T11" fmla="*/ 78 h 1804"/>
                <a:gd name="T12" fmla="*/ 556 w 2135"/>
                <a:gd name="T13" fmla="*/ 150 h 1804"/>
                <a:gd name="T14" fmla="*/ 777 w 2135"/>
                <a:gd name="T15" fmla="*/ 245 h 1804"/>
                <a:gd name="T16" fmla="*/ 993 w 2135"/>
                <a:gd name="T17" fmla="*/ 365 h 1804"/>
                <a:gd name="T18" fmla="*/ 1196 w 2135"/>
                <a:gd name="T19" fmla="*/ 503 h 1804"/>
                <a:gd name="T20" fmla="*/ 1381 w 2135"/>
                <a:gd name="T21" fmla="*/ 653 h 1804"/>
                <a:gd name="T22" fmla="*/ 1555 w 2135"/>
                <a:gd name="T23" fmla="*/ 827 h 1804"/>
                <a:gd name="T24" fmla="*/ 1710 w 2135"/>
                <a:gd name="T25" fmla="*/ 1019 h 1804"/>
                <a:gd name="T26" fmla="*/ 1854 w 2135"/>
                <a:gd name="T27" fmla="*/ 1229 h 1804"/>
                <a:gd name="T28" fmla="*/ 1937 w 2135"/>
                <a:gd name="T29" fmla="*/ 1366 h 1804"/>
                <a:gd name="T30" fmla="*/ 2009 w 2135"/>
                <a:gd name="T31" fmla="*/ 1510 h 1804"/>
                <a:gd name="T32" fmla="*/ 2069 w 2135"/>
                <a:gd name="T33" fmla="*/ 1654 h 1804"/>
                <a:gd name="T34" fmla="*/ 2123 w 2135"/>
                <a:gd name="T35" fmla="*/ 1804 h 1804"/>
                <a:gd name="T36" fmla="*/ 2135 w 2135"/>
                <a:gd name="T37" fmla="*/ 1804 h 1804"/>
                <a:gd name="T38" fmla="*/ 2081 w 2135"/>
                <a:gd name="T39" fmla="*/ 1654 h 1804"/>
                <a:gd name="T40" fmla="*/ 2021 w 2135"/>
                <a:gd name="T41" fmla="*/ 1510 h 1804"/>
                <a:gd name="T42" fmla="*/ 1949 w 2135"/>
                <a:gd name="T43" fmla="*/ 1366 h 1804"/>
                <a:gd name="T44" fmla="*/ 1866 w 2135"/>
                <a:gd name="T45" fmla="*/ 1223 h 1804"/>
                <a:gd name="T46" fmla="*/ 1722 w 2135"/>
                <a:gd name="T47" fmla="*/ 1013 h 1804"/>
                <a:gd name="T48" fmla="*/ 1561 w 2135"/>
                <a:gd name="T49" fmla="*/ 821 h 1804"/>
                <a:gd name="T50" fmla="*/ 1387 w 2135"/>
                <a:gd name="T51" fmla="*/ 647 h 1804"/>
                <a:gd name="T52" fmla="*/ 1202 w 2135"/>
                <a:gd name="T53" fmla="*/ 491 h 1804"/>
                <a:gd name="T54" fmla="*/ 999 w 2135"/>
                <a:gd name="T55" fmla="*/ 353 h 1804"/>
                <a:gd name="T56" fmla="*/ 783 w 2135"/>
                <a:gd name="T57" fmla="*/ 239 h 1804"/>
                <a:gd name="T58" fmla="*/ 562 w 2135"/>
                <a:gd name="T59" fmla="*/ 138 h 1804"/>
                <a:gd name="T60" fmla="*/ 329 w 2135"/>
                <a:gd name="T61" fmla="*/ 66 h 1804"/>
                <a:gd name="T62" fmla="*/ 329 w 2135"/>
                <a:gd name="T63" fmla="*/ 66 h 18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1800">
                <a:solidFill>
                  <a:srgbClr val="FFFFFF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657412" name="Freeform 4"/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>
                <a:gd name="T0" fmla="*/ 1854 w 1854"/>
                <a:gd name="T1" fmla="*/ 1858 h 1858"/>
                <a:gd name="T2" fmla="*/ 0 w 1854"/>
                <a:gd name="T3" fmla="*/ 1858 h 1858"/>
                <a:gd name="T4" fmla="*/ 0 w 1854"/>
                <a:gd name="T5" fmla="*/ 0 h 1858"/>
                <a:gd name="T6" fmla="*/ 1854 w 1854"/>
                <a:gd name="T7" fmla="*/ 1858 h 1858"/>
                <a:gd name="T8" fmla="*/ 1854 w 1854"/>
                <a:gd name="T9" fmla="*/ 1858 h 18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1800">
                <a:solidFill>
                  <a:srgbClr val="FFFFFF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657413" name="Freeform 5"/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>
                <a:gd name="T0" fmla="*/ 1640 w 1745"/>
                <a:gd name="T1" fmla="*/ 1377 h 1577"/>
                <a:gd name="T2" fmla="*/ 1692 w 1745"/>
                <a:gd name="T3" fmla="*/ 1479 h 1577"/>
                <a:gd name="T4" fmla="*/ 1732 w 1745"/>
                <a:gd name="T5" fmla="*/ 1577 h 1577"/>
                <a:gd name="T6" fmla="*/ 1745 w 1745"/>
                <a:gd name="T7" fmla="*/ 1577 h 1577"/>
                <a:gd name="T8" fmla="*/ 1703 w 1745"/>
                <a:gd name="T9" fmla="*/ 1469 h 1577"/>
                <a:gd name="T10" fmla="*/ 1649 w 1745"/>
                <a:gd name="T11" fmla="*/ 1367 h 1577"/>
                <a:gd name="T12" fmla="*/ 1535 w 1745"/>
                <a:gd name="T13" fmla="*/ 1157 h 1577"/>
                <a:gd name="T14" fmla="*/ 1395 w 1745"/>
                <a:gd name="T15" fmla="*/ 951 h 1577"/>
                <a:gd name="T16" fmla="*/ 1236 w 1745"/>
                <a:gd name="T17" fmla="*/ 756 h 1577"/>
                <a:gd name="T18" fmla="*/ 1061 w 1745"/>
                <a:gd name="T19" fmla="*/ 582 h 1577"/>
                <a:gd name="T20" fmla="*/ 876 w 1745"/>
                <a:gd name="T21" fmla="*/ 426 h 1577"/>
                <a:gd name="T22" fmla="*/ 672 w 1745"/>
                <a:gd name="T23" fmla="*/ 294 h 1577"/>
                <a:gd name="T24" fmla="*/ 455 w 1745"/>
                <a:gd name="T25" fmla="*/ 174 h 1577"/>
                <a:gd name="T26" fmla="*/ 234 w 1745"/>
                <a:gd name="T27" fmla="*/ 78 h 1577"/>
                <a:gd name="T28" fmla="*/ 0 w 1745"/>
                <a:gd name="T29" fmla="*/ 0 h 1577"/>
                <a:gd name="T30" fmla="*/ 0 w 1745"/>
                <a:gd name="T31" fmla="*/ 12 h 1577"/>
                <a:gd name="T32" fmla="*/ 222 w 1745"/>
                <a:gd name="T33" fmla="*/ 89 h 1577"/>
                <a:gd name="T34" fmla="*/ 446 w 1745"/>
                <a:gd name="T35" fmla="*/ 185 h 1577"/>
                <a:gd name="T36" fmla="*/ 662 w 1745"/>
                <a:gd name="T37" fmla="*/ 305 h 1577"/>
                <a:gd name="T38" fmla="*/ 866 w 1745"/>
                <a:gd name="T39" fmla="*/ 437 h 1577"/>
                <a:gd name="T40" fmla="*/ 1052 w 1745"/>
                <a:gd name="T41" fmla="*/ 593 h 1577"/>
                <a:gd name="T42" fmla="*/ 1226 w 1745"/>
                <a:gd name="T43" fmla="*/ 767 h 1577"/>
                <a:gd name="T44" fmla="*/ 1385 w 1745"/>
                <a:gd name="T45" fmla="*/ 960 h 1577"/>
                <a:gd name="T46" fmla="*/ 1526 w 1745"/>
                <a:gd name="T47" fmla="*/ 1167 h 1577"/>
                <a:gd name="T48" fmla="*/ 1640 w 1745"/>
                <a:gd name="T49" fmla="*/ 1377 h 15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1800">
                <a:solidFill>
                  <a:srgbClr val="FFFFFF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657414" name="Freeform 6"/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>
                <a:gd name="T0" fmla="*/ 0 w 1745"/>
                <a:gd name="T1" fmla="*/ 0 h 1768"/>
                <a:gd name="T2" fmla="*/ 0 w 1745"/>
                <a:gd name="T3" fmla="*/ 12 h 1768"/>
                <a:gd name="T4" fmla="*/ 210 w 1745"/>
                <a:gd name="T5" fmla="*/ 88 h 1768"/>
                <a:gd name="T6" fmla="*/ 426 w 1745"/>
                <a:gd name="T7" fmla="*/ 190 h 1768"/>
                <a:gd name="T8" fmla="*/ 630 w 1745"/>
                <a:gd name="T9" fmla="*/ 304 h 1768"/>
                <a:gd name="T10" fmla="*/ 818 w 1745"/>
                <a:gd name="T11" fmla="*/ 442 h 1768"/>
                <a:gd name="T12" fmla="*/ 998 w 1745"/>
                <a:gd name="T13" fmla="*/ 592 h 1768"/>
                <a:gd name="T14" fmla="*/ 1164 w 1745"/>
                <a:gd name="T15" fmla="*/ 766 h 1768"/>
                <a:gd name="T16" fmla="*/ 1310 w 1745"/>
                <a:gd name="T17" fmla="*/ 942 h 1768"/>
                <a:gd name="T18" fmla="*/ 1454 w 1745"/>
                <a:gd name="T19" fmla="*/ 1146 h 1768"/>
                <a:gd name="T20" fmla="*/ 1536 w 1745"/>
                <a:gd name="T21" fmla="*/ 1298 h 1768"/>
                <a:gd name="T22" fmla="*/ 1614 w 1745"/>
                <a:gd name="T23" fmla="*/ 1456 h 1768"/>
                <a:gd name="T24" fmla="*/ 1682 w 1745"/>
                <a:gd name="T25" fmla="*/ 1616 h 1768"/>
                <a:gd name="T26" fmla="*/ 1733 w 1745"/>
                <a:gd name="T27" fmla="*/ 1768 h 1768"/>
                <a:gd name="T28" fmla="*/ 1745 w 1745"/>
                <a:gd name="T29" fmla="*/ 1768 h 1768"/>
                <a:gd name="T30" fmla="*/ 1691 w 1745"/>
                <a:gd name="T31" fmla="*/ 1606 h 1768"/>
                <a:gd name="T32" fmla="*/ 1623 w 1745"/>
                <a:gd name="T33" fmla="*/ 1445 h 1768"/>
                <a:gd name="T34" fmla="*/ 1547 w 1745"/>
                <a:gd name="T35" fmla="*/ 1288 h 1768"/>
                <a:gd name="T36" fmla="*/ 1463 w 1745"/>
                <a:gd name="T37" fmla="*/ 1136 h 1768"/>
                <a:gd name="T38" fmla="*/ 1320 w 1745"/>
                <a:gd name="T39" fmla="*/ 932 h 1768"/>
                <a:gd name="T40" fmla="*/ 1173 w 1745"/>
                <a:gd name="T41" fmla="*/ 755 h 1768"/>
                <a:gd name="T42" fmla="*/ 1008 w 1745"/>
                <a:gd name="T43" fmla="*/ 581 h 1768"/>
                <a:gd name="T44" fmla="*/ 827 w 1745"/>
                <a:gd name="T45" fmla="*/ 431 h 1768"/>
                <a:gd name="T46" fmla="*/ 642 w 1745"/>
                <a:gd name="T47" fmla="*/ 293 h 1768"/>
                <a:gd name="T48" fmla="*/ 437 w 1745"/>
                <a:gd name="T49" fmla="*/ 179 h 1768"/>
                <a:gd name="T50" fmla="*/ 222 w 1745"/>
                <a:gd name="T51" fmla="*/ 78 h 1768"/>
                <a:gd name="T52" fmla="*/ 0 w 1745"/>
                <a:gd name="T53" fmla="*/ 0 h 1768"/>
                <a:gd name="T54" fmla="*/ 0 w 1745"/>
                <a:gd name="T55" fmla="*/ 0 h 17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1800">
                <a:solidFill>
                  <a:srgbClr val="FFFFFF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657415" name="Oval 7"/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1800">
                <a:solidFill>
                  <a:srgbClr val="FFFFFF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657416" name="Oval 8"/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1800">
                <a:solidFill>
                  <a:srgbClr val="FFFFFF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657417" name="Oval 9"/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1800">
                <a:solidFill>
                  <a:srgbClr val="FFFFFF"/>
                </a:solidFill>
                <a:latin typeface="Tahoma" panose="020B0604030504040204" pitchFamily="34" charset="0"/>
              </a:endParaRPr>
            </a:p>
          </p:txBody>
        </p:sp>
      </p:grpSp>
      <p:sp>
        <p:nvSpPr>
          <p:cNvPr id="657418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914400" y="1873250"/>
            <a:ext cx="10363200" cy="1555750"/>
          </a:xfr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ru-RU" altLang="ru-RU" noProof="0" smtClean="0"/>
              <a:t>Образец заголовка</a:t>
            </a:r>
          </a:p>
        </p:txBody>
      </p:sp>
      <p:sp>
        <p:nvSpPr>
          <p:cNvPr id="657419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ru-RU" altLang="ru-RU" noProof="0" smtClean="0"/>
              <a:t>Образец подзаголовка</a:t>
            </a:r>
          </a:p>
        </p:txBody>
      </p:sp>
      <p:sp>
        <p:nvSpPr>
          <p:cNvPr id="657420" name="Rectangle 12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657421" name="Rectangle 13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657422" name="Rectangle 14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1C2E2814-E1C4-4878-A1D1-FCDC0CC1162E}" type="slidenum">
              <a:rPr lang="ru-RU" altLang="ru-RU">
                <a:solidFill>
                  <a:srgbClr val="FFFFFF"/>
                </a:solidFill>
              </a:rPr>
              <a:pPr/>
              <a:t>‹#›</a:t>
            </a:fld>
            <a:endParaRPr lang="ru-RU" alt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4402692"/>
      </p:ext>
    </p:extLst>
  </p:cSld>
  <p:clrMapOvr>
    <a:masterClrMapping/>
  </p:clrMapOvr>
  <p:transition advClick="0" advTm="0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574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574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657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7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57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57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57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7418" grpId="0"/>
      <p:bldP spid="657419" grpId="0" build="p">
        <p:tmplLst>
          <p:tmpl lvl="1">
            <p:tnLst>
              <p:par>
                <p:cTn presetID="44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574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657419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65741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65741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3F706A-081B-4D5E-BF74-EDD7515BB501}" type="slidenum">
              <a:rPr lang="ru-RU" altLang="ru-RU">
                <a:solidFill>
                  <a:srgbClr val="FFFFFF"/>
                </a:solidFill>
              </a:rPr>
              <a:pPr/>
              <a:t>‹#›</a:t>
            </a:fld>
            <a:endParaRPr lang="ru-RU" alt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3864444"/>
      </p:ext>
    </p:extLst>
  </p:cSld>
  <p:clrMapOvr>
    <a:masterClrMapping/>
  </p:clrMapOvr>
  <p:transition advClick="0" advTm="0">
    <p:comb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7813"/>
            <a:ext cx="27432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7813"/>
            <a:ext cx="80264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6C356E-947A-4BA8-BE5B-D7FDD9A48BEA}" type="slidenum">
              <a:rPr lang="ru-RU" altLang="ru-RU">
                <a:solidFill>
                  <a:srgbClr val="FFFFFF"/>
                </a:solidFill>
              </a:rPr>
              <a:pPr/>
              <a:t>‹#›</a:t>
            </a:fld>
            <a:endParaRPr lang="ru-RU" alt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9552117"/>
      </p:ext>
    </p:extLst>
  </p:cSld>
  <p:clrMapOvr>
    <a:masterClrMapping/>
  </p:clrMapOvr>
  <p:transition advClick="0" advTm="0">
    <p:comb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609600" y="277813"/>
            <a:ext cx="10972800" cy="58531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09600" y="6248400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737600" y="6248400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fld id="{878FEC28-9349-4459-8A7F-B016EEEFFAE7}" type="slidenum">
              <a:rPr lang="ru-RU" altLang="ru-RU">
                <a:solidFill>
                  <a:srgbClr val="FFFFFF"/>
                </a:solidFill>
              </a:rPr>
              <a:pPr/>
              <a:t>‹#›</a:t>
            </a:fld>
            <a:endParaRPr lang="ru-RU" alt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6349837"/>
      </p:ext>
    </p:extLst>
  </p:cSld>
  <p:clrMapOvr>
    <a:masterClrMapping/>
  </p:clrMapOvr>
  <p:transition advClick="0" advTm="0">
    <p:comb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292101" y="227013"/>
            <a:ext cx="99695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51367" y="1598613"/>
            <a:ext cx="4821767" cy="21717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5376334" y="1598613"/>
            <a:ext cx="4823884" cy="21717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351367" y="3922714"/>
            <a:ext cx="4821767" cy="21732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376334" y="3922714"/>
            <a:ext cx="4823884" cy="21732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02168" y="6242051"/>
            <a:ext cx="2377017" cy="474663"/>
          </a:xfrm>
        </p:spPr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2F1311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09900" y="6248401"/>
            <a:ext cx="4607984" cy="474663"/>
          </a:xfrm>
        </p:spPr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2F1311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823201" y="6248401"/>
            <a:ext cx="2341033" cy="474663"/>
          </a:xfrm>
        </p:spPr>
        <p:txBody>
          <a:bodyPr/>
          <a:lstStyle>
            <a:lvl1pPr>
              <a:defRPr/>
            </a:lvl1pPr>
          </a:lstStyle>
          <a:p>
            <a:fld id="{36F517C3-63D2-4F98-9DC8-91A44442E1D9}" type="slidenum">
              <a:rPr lang="ru-RU" altLang="ru-RU">
                <a:solidFill>
                  <a:srgbClr val="2F1311"/>
                </a:solidFill>
              </a:rPr>
              <a:pPr/>
              <a:t>‹#›</a:t>
            </a:fld>
            <a:endParaRPr lang="ru-RU" altLang="ru-RU">
              <a:solidFill>
                <a:srgbClr val="2F131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9217144"/>
      </p:ext>
    </p:extLst>
  </p:cSld>
  <p:clrMapOvr>
    <a:masterClrMapping/>
  </p:clrMapOvr>
  <p:transition advClick="0" advTm="0">
    <p:comb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2914" name="Group 2"/>
          <p:cNvGrpSpPr>
            <a:grpSpLocks/>
          </p:cNvGrpSpPr>
          <p:nvPr/>
        </p:nvGrpSpPr>
        <p:grpSpPr bwMode="auto">
          <a:xfrm>
            <a:off x="0" y="0"/>
            <a:ext cx="7823200" cy="6858000"/>
            <a:chOff x="0" y="0"/>
            <a:chExt cx="3696" cy="4320"/>
          </a:xfrm>
        </p:grpSpPr>
        <p:sp>
          <p:nvSpPr>
            <p:cNvPr id="42291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880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 altLang="ru-RU" sz="2400">
                <a:solidFill>
                  <a:srgbClr val="003366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422916" name="AutoShape 4"/>
            <p:cNvSpPr>
              <a:spLocks noChangeArrowheads="1"/>
            </p:cNvSpPr>
            <p:nvPr/>
          </p:nvSpPr>
          <p:spPr bwMode="white"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 altLang="ru-RU" sz="2400">
                <a:solidFill>
                  <a:srgbClr val="003366"/>
                </a:solidFill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422917" name="Group 5"/>
          <p:cNvGrpSpPr>
            <a:grpSpLocks/>
          </p:cNvGrpSpPr>
          <p:nvPr/>
        </p:nvGrpSpPr>
        <p:grpSpPr bwMode="auto">
          <a:xfrm>
            <a:off x="4842933" y="4889500"/>
            <a:ext cx="6502400" cy="319088"/>
            <a:chOff x="2288" y="3080"/>
            <a:chExt cx="3072" cy="201"/>
          </a:xfrm>
        </p:grpSpPr>
        <p:sp>
          <p:nvSpPr>
            <p:cNvPr id="422918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1800">
                <a:solidFill>
                  <a:srgbClr val="003366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422919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1800">
                <a:solidFill>
                  <a:srgbClr val="003366"/>
                </a:solidFill>
                <a:latin typeface="Tahoma" panose="020B0604030504040204" pitchFamily="34" charset="0"/>
              </a:endParaRPr>
            </a:p>
          </p:txBody>
        </p:sp>
      </p:grpSp>
      <p:sp>
        <p:nvSpPr>
          <p:cNvPr id="422920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6231467" y="2927350"/>
            <a:ext cx="5350933" cy="1822450"/>
          </a:xfrm>
        </p:spPr>
        <p:txBody>
          <a:bodyPr anchor="b"/>
          <a:lstStyle>
            <a:lvl1pPr marL="0" indent="0">
              <a:buFont typeface="Wingdings" panose="05000000000000000000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ru-RU" altLang="ru-RU" noProof="0" smtClean="0"/>
              <a:t>Образец подзаголовка</a:t>
            </a:r>
          </a:p>
        </p:txBody>
      </p:sp>
      <p:sp>
        <p:nvSpPr>
          <p:cNvPr id="422921" name="Rectangle 9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422922" name="Rectangle 1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ru-RU" altLang="ru-RU">
              <a:solidFill>
                <a:srgbClr val="003366"/>
              </a:solidFill>
            </a:endParaRPr>
          </a:p>
        </p:txBody>
      </p:sp>
      <p:sp>
        <p:nvSpPr>
          <p:cNvPr id="422923" name="Rectangle 11"/>
          <p:cNvSpPr>
            <a:spLocks noGrp="1" noChangeArrowheads="1"/>
          </p:cNvSpPr>
          <p:nvPr>
            <p:ph type="sldNum" sz="quarter" idx="4"/>
          </p:nvPr>
        </p:nvSpPr>
        <p:spPr>
          <a:xfrm>
            <a:off x="101601" y="6248400"/>
            <a:ext cx="783167" cy="488950"/>
          </a:xfrm>
        </p:spPr>
        <p:txBody>
          <a:bodyPr anchorCtr="0"/>
          <a:lstStyle>
            <a:lvl1pPr>
              <a:defRPr/>
            </a:lvl1pPr>
          </a:lstStyle>
          <a:p>
            <a:fld id="{630FAD5A-7439-4D25-8C54-40FBBC62176B}" type="slidenum">
              <a:rPr lang="ru-RU" altLang="ru-RU">
                <a:solidFill>
                  <a:srgbClr val="FFFFFF"/>
                </a:solidFill>
              </a:rPr>
              <a:pPr/>
              <a:t>‹#›</a:t>
            </a:fld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422924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914400" y="990600"/>
            <a:ext cx="10972800" cy="1905000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ru-RU" altLang="ru-RU" noProof="0" smtClean="0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2831876176"/>
      </p:ext>
    </p:extLst>
  </p:cSld>
  <p:clrMapOvr>
    <a:masterClrMapping/>
  </p:clrMapOvr>
  <p:transition advClick="0" advTm="0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4229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4229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4229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4229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229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229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229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229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229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2920" grpId="0" build="p">
        <p:tmplLst>
          <p:tmpl lvl="1">
            <p:tnLst>
              <p:par>
                <p:cTn presetID="47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2292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422920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422920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42292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422924" grpId="0"/>
    </p:bld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3366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3366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567871-40F6-4EFF-83AD-30B761460161}" type="slidenum">
              <a:rPr lang="ru-RU" altLang="ru-RU">
                <a:solidFill>
                  <a:srgbClr val="FFFFFF"/>
                </a:solidFill>
              </a:rPr>
              <a:pPr/>
              <a:t>‹#›</a:t>
            </a:fld>
            <a:endParaRPr lang="ru-RU" alt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3227125"/>
      </p:ext>
    </p:extLst>
  </p:cSld>
  <p:clrMapOvr>
    <a:masterClrMapping/>
  </p:clrMapOvr>
  <p:transition advClick="0" advTm="0">
    <p:comb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3366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3366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9A503B-AB83-4154-95D5-72359F1683F9}" type="slidenum">
              <a:rPr lang="ru-RU" altLang="ru-RU">
                <a:solidFill>
                  <a:srgbClr val="FFFFFF"/>
                </a:solidFill>
              </a:rPr>
              <a:pPr/>
              <a:t>‹#›</a:t>
            </a:fld>
            <a:endParaRPr lang="ru-RU" alt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0986576"/>
      </p:ext>
    </p:extLst>
  </p:cSld>
  <p:clrMapOvr>
    <a:masterClrMapping/>
  </p:clrMapOvr>
  <p:transition advClick="0" advTm="0">
    <p:comb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117601" y="2362201"/>
            <a:ext cx="5027084" cy="37242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47884" y="2362201"/>
            <a:ext cx="5027083" cy="37242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3366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3366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5BBC70-D76B-4A08-99C8-3B7FDE84E88A}" type="slidenum">
              <a:rPr lang="ru-RU" altLang="ru-RU">
                <a:solidFill>
                  <a:srgbClr val="FFFFFF"/>
                </a:solidFill>
              </a:rPr>
              <a:pPr/>
              <a:t>‹#›</a:t>
            </a:fld>
            <a:endParaRPr lang="ru-RU" alt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0270353"/>
      </p:ext>
    </p:extLst>
  </p:cSld>
  <p:clrMapOvr>
    <a:masterClrMapping/>
  </p:clrMapOvr>
  <p:transition advClick="0" advTm="0">
    <p:comb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3366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3366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5B2628-7D0B-4A80-899B-901CB6A026DC}" type="slidenum">
              <a:rPr lang="ru-RU" altLang="ru-RU">
                <a:solidFill>
                  <a:srgbClr val="FFFFFF"/>
                </a:solidFill>
              </a:rPr>
              <a:pPr/>
              <a:t>‹#›</a:t>
            </a:fld>
            <a:endParaRPr lang="ru-RU" alt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3697239"/>
      </p:ext>
    </p:extLst>
  </p:cSld>
  <p:clrMapOvr>
    <a:masterClrMapping/>
  </p:clrMapOvr>
  <p:transition advClick="0" advTm="0">
    <p:comb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3366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3366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66909E-04AF-4D36-9127-E36E38D9506D}" type="slidenum">
              <a:rPr lang="ru-RU" altLang="ru-RU">
                <a:solidFill>
                  <a:srgbClr val="FFFFFF"/>
                </a:solidFill>
              </a:rPr>
              <a:pPr/>
              <a:t>‹#›</a:t>
            </a:fld>
            <a:endParaRPr lang="ru-RU" alt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4586993"/>
      </p:ext>
    </p:extLst>
  </p:cSld>
  <p:clrMapOvr>
    <a:masterClrMapping/>
  </p:clrMapOvr>
  <p:transition advClick="0" advTm="0">
    <p:comb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97CDE5-34FD-4A71-AA53-13A032191527}" type="slidenum">
              <a:rPr lang="ru-RU" altLang="ru-RU">
                <a:solidFill>
                  <a:srgbClr val="FFFFFF"/>
                </a:solidFill>
              </a:rPr>
              <a:pPr/>
              <a:t>‹#›</a:t>
            </a:fld>
            <a:endParaRPr lang="ru-RU" alt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0622168"/>
      </p:ext>
    </p:extLst>
  </p:cSld>
  <p:clrMapOvr>
    <a:masterClrMapping/>
  </p:clrMapOvr>
  <p:transition advClick="0" advTm="0">
    <p:comb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3366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3366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4FABBA-EA47-43A8-9419-E6C0F793E62B}" type="slidenum">
              <a:rPr lang="ru-RU" altLang="ru-RU">
                <a:solidFill>
                  <a:srgbClr val="FFFFFF"/>
                </a:solidFill>
              </a:rPr>
              <a:pPr/>
              <a:t>‹#›</a:t>
            </a:fld>
            <a:endParaRPr lang="ru-RU" alt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7658292"/>
      </p:ext>
    </p:extLst>
  </p:cSld>
  <p:clrMapOvr>
    <a:masterClrMapping/>
  </p:clrMapOvr>
  <p:transition advClick="0" advTm="0">
    <p:comb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3366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3366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522633-DCA3-4DEA-AC78-6CF0B161DE47}" type="slidenum">
              <a:rPr lang="ru-RU" altLang="ru-RU">
                <a:solidFill>
                  <a:srgbClr val="FFFFFF"/>
                </a:solidFill>
              </a:rPr>
              <a:pPr/>
              <a:t>‹#›</a:t>
            </a:fld>
            <a:endParaRPr lang="ru-RU" alt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671278"/>
      </p:ext>
    </p:extLst>
  </p:cSld>
  <p:clrMapOvr>
    <a:masterClrMapping/>
  </p:clrMapOvr>
  <p:transition advClick="0" advTm="0">
    <p:comb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3366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3366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C0C998-9DFC-4B90-AA39-3008FF9C3FFE}" type="slidenum">
              <a:rPr lang="ru-RU" altLang="ru-RU">
                <a:solidFill>
                  <a:srgbClr val="FFFFFF"/>
                </a:solidFill>
              </a:rPr>
              <a:pPr/>
              <a:t>‹#›</a:t>
            </a:fld>
            <a:endParaRPr lang="ru-RU" alt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9016852"/>
      </p:ext>
    </p:extLst>
  </p:cSld>
  <p:clrMapOvr>
    <a:masterClrMapping/>
  </p:clrMapOvr>
  <p:transition advClick="0" advTm="0">
    <p:comb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3366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3366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667B8D-6AC6-4424-8F06-78FC9DEE0AE1}" type="slidenum">
              <a:rPr lang="ru-RU" altLang="ru-RU">
                <a:solidFill>
                  <a:srgbClr val="FFFFFF"/>
                </a:solidFill>
              </a:rPr>
              <a:pPr/>
              <a:t>‹#›</a:t>
            </a:fld>
            <a:endParaRPr lang="ru-RU" alt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0422070"/>
      </p:ext>
    </p:extLst>
  </p:cSld>
  <p:clrMapOvr>
    <a:masterClrMapping/>
  </p:clrMapOvr>
  <p:transition advClick="0" advTm="0">
    <p:comb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940800" y="762001"/>
            <a:ext cx="2641600" cy="53244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016000" y="762001"/>
            <a:ext cx="7721600" cy="53244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3366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3366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C3D002-438A-457F-A5B2-DDF00A6547C0}" type="slidenum">
              <a:rPr lang="ru-RU" altLang="ru-RU">
                <a:solidFill>
                  <a:srgbClr val="FFFFFF"/>
                </a:solidFill>
              </a:rPr>
              <a:pPr/>
              <a:t>‹#›</a:t>
            </a:fld>
            <a:endParaRPr lang="ru-RU" alt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882964"/>
      </p:ext>
    </p:extLst>
  </p:cSld>
  <p:clrMapOvr>
    <a:masterClrMapping/>
  </p:clrMapOvr>
  <p:transition advClick="0" advTm="0">
    <p:comb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292101" y="227013"/>
            <a:ext cx="99695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51367" y="1598613"/>
            <a:ext cx="4821767" cy="21717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5376334" y="1598613"/>
            <a:ext cx="4823884" cy="21717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351367" y="3922714"/>
            <a:ext cx="4821767" cy="21732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376334" y="3922714"/>
            <a:ext cx="4823884" cy="21732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02168" y="6242051"/>
            <a:ext cx="2377017" cy="474663"/>
          </a:xfrm>
        </p:spPr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2F1311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09900" y="6248401"/>
            <a:ext cx="4607984" cy="474663"/>
          </a:xfrm>
        </p:spPr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2F1311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823201" y="6248401"/>
            <a:ext cx="2341033" cy="474663"/>
          </a:xfrm>
        </p:spPr>
        <p:txBody>
          <a:bodyPr/>
          <a:lstStyle>
            <a:lvl1pPr>
              <a:defRPr/>
            </a:lvl1pPr>
          </a:lstStyle>
          <a:p>
            <a:fld id="{36F517C3-63D2-4F98-9DC8-91A44442E1D9}" type="slidenum">
              <a:rPr lang="ru-RU" altLang="ru-RU">
                <a:solidFill>
                  <a:srgbClr val="2F1311"/>
                </a:solidFill>
              </a:rPr>
              <a:pPr/>
              <a:t>‹#›</a:t>
            </a:fld>
            <a:endParaRPr lang="ru-RU" altLang="ru-RU">
              <a:solidFill>
                <a:srgbClr val="2F131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7226298"/>
      </p:ext>
    </p:extLst>
  </p:cSld>
  <p:clrMapOvr>
    <a:masterClrMapping/>
  </p:clrMapOvr>
  <p:transition advClick="0" advTm="0">
    <p:comb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7906" name="Group 2"/>
          <p:cNvGrpSpPr>
            <a:grpSpLocks/>
          </p:cNvGrpSpPr>
          <p:nvPr/>
        </p:nvGrpSpPr>
        <p:grpSpPr bwMode="auto">
          <a:xfrm>
            <a:off x="1" y="0"/>
            <a:ext cx="12213167" cy="6870700"/>
            <a:chOff x="0" y="0"/>
            <a:chExt cx="5770" cy="4328"/>
          </a:xfrm>
        </p:grpSpPr>
        <p:sp>
          <p:nvSpPr>
            <p:cNvPr id="507907" name="Rectangle 3"/>
            <p:cNvSpPr>
              <a:spLocks noChangeArrowheads="1"/>
            </p:cNvSpPr>
            <p:nvPr/>
          </p:nvSpPr>
          <p:spPr bwMode="hidden">
            <a:xfrm>
              <a:off x="0" y="4186"/>
              <a:ext cx="5089" cy="14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 altLang="ru-RU" sz="1800">
                <a:solidFill>
                  <a:srgbClr val="2F1311"/>
                </a:solidFill>
              </a:endParaRPr>
            </a:p>
          </p:txBody>
        </p:sp>
        <p:sp>
          <p:nvSpPr>
            <p:cNvPr id="507908" name="Rectangle 4"/>
            <p:cNvSpPr>
              <a:spLocks noChangeArrowheads="1"/>
            </p:cNvSpPr>
            <p:nvPr/>
          </p:nvSpPr>
          <p:spPr bwMode="hidden">
            <a:xfrm>
              <a:off x="0" y="0"/>
              <a:ext cx="5089" cy="12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 altLang="ru-RU" sz="1800">
                <a:solidFill>
                  <a:srgbClr val="2F1311"/>
                </a:solidFill>
              </a:endParaRPr>
            </a:p>
          </p:txBody>
        </p:sp>
        <p:sp>
          <p:nvSpPr>
            <p:cNvPr id="507909" name="Rectangle 5"/>
            <p:cNvSpPr>
              <a:spLocks noChangeArrowheads="1"/>
            </p:cNvSpPr>
            <p:nvPr/>
          </p:nvSpPr>
          <p:spPr bwMode="auto">
            <a:xfrm>
              <a:off x="5010" y="0"/>
              <a:ext cx="758" cy="432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84706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84706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 altLang="ru-RU" sz="1800">
                <a:solidFill>
                  <a:srgbClr val="2F1311"/>
                </a:solidFill>
              </a:endParaRPr>
            </a:p>
          </p:txBody>
        </p:sp>
        <p:grpSp>
          <p:nvGrpSpPr>
            <p:cNvPr id="507910" name="Group 6"/>
            <p:cNvGrpSpPr>
              <a:grpSpLocks/>
            </p:cNvGrpSpPr>
            <p:nvPr/>
          </p:nvGrpSpPr>
          <p:grpSpPr bwMode="auto">
            <a:xfrm>
              <a:off x="4944" y="1"/>
              <a:ext cx="816" cy="3974"/>
              <a:chOff x="4944" y="1"/>
              <a:chExt cx="816" cy="3974"/>
            </a:xfrm>
          </p:grpSpPr>
          <p:grpSp>
            <p:nvGrpSpPr>
              <p:cNvPr id="507911" name="Group 7"/>
              <p:cNvGrpSpPr>
                <a:grpSpLocks/>
              </p:cNvGrpSpPr>
              <p:nvPr userDrawn="1"/>
            </p:nvGrpSpPr>
            <p:grpSpPr bwMode="auto">
              <a:xfrm>
                <a:off x="5280" y="1"/>
                <a:ext cx="480" cy="1430"/>
                <a:chOff x="5280" y="1"/>
                <a:chExt cx="480" cy="1430"/>
              </a:xfrm>
            </p:grpSpPr>
            <p:grpSp>
              <p:nvGrpSpPr>
                <p:cNvPr id="507912" name="Group 8"/>
                <p:cNvGrpSpPr>
                  <a:grpSpLocks/>
                </p:cNvGrpSpPr>
                <p:nvPr userDrawn="1"/>
              </p:nvGrpSpPr>
              <p:grpSpPr bwMode="auto">
                <a:xfrm rot="-5400000">
                  <a:off x="5484" y="0"/>
                  <a:ext cx="174" cy="176"/>
                  <a:chOff x="1657" y="323"/>
                  <a:chExt cx="1691" cy="2560"/>
                </a:xfrm>
              </p:grpSpPr>
              <p:grpSp>
                <p:nvGrpSpPr>
                  <p:cNvPr id="507913" name="Group 9"/>
                  <p:cNvGrpSpPr>
                    <a:grpSpLocks/>
                  </p:cNvGrpSpPr>
                  <p:nvPr/>
                </p:nvGrpSpPr>
                <p:grpSpPr bwMode="auto">
                  <a:xfrm>
                    <a:off x="1657" y="323"/>
                    <a:ext cx="1691" cy="2560"/>
                    <a:chOff x="1657" y="323"/>
                    <a:chExt cx="1691" cy="2560"/>
                  </a:xfrm>
                </p:grpSpPr>
                <p:sp>
                  <p:nvSpPr>
                    <p:cNvPr id="507914" name="Freeform 10"/>
                    <p:cNvSpPr>
                      <a:spLocks/>
                    </p:cNvSpPr>
                    <p:nvPr/>
                  </p:nvSpPr>
                  <p:spPr bwMode="auto">
                    <a:xfrm>
                      <a:off x="2117" y="323"/>
                      <a:ext cx="1231" cy="2560"/>
                    </a:xfrm>
                    <a:custGeom>
                      <a:avLst/>
                      <a:gdLst>
                        <a:gd name="T0" fmla="*/ 337 w 1231"/>
                        <a:gd name="T1" fmla="*/ 283 h 2560"/>
                        <a:gd name="T2" fmla="*/ 415 w 1231"/>
                        <a:gd name="T3" fmla="*/ 115 h 2560"/>
                        <a:gd name="T4" fmla="*/ 583 w 1231"/>
                        <a:gd name="T5" fmla="*/ 7 h 2560"/>
                        <a:gd name="T6" fmla="*/ 895 w 1231"/>
                        <a:gd name="T7" fmla="*/ 61 h 2560"/>
                        <a:gd name="T8" fmla="*/ 1051 w 1231"/>
                        <a:gd name="T9" fmla="*/ 349 h 2560"/>
                        <a:gd name="T10" fmla="*/ 979 w 1231"/>
                        <a:gd name="T11" fmla="*/ 769 h 2560"/>
                        <a:gd name="T12" fmla="*/ 943 w 1231"/>
                        <a:gd name="T13" fmla="*/ 943 h 2560"/>
                        <a:gd name="T14" fmla="*/ 1105 w 1231"/>
                        <a:gd name="T15" fmla="*/ 1075 h 2560"/>
                        <a:gd name="T16" fmla="*/ 1231 w 1231"/>
                        <a:gd name="T17" fmla="*/ 1525 h 2560"/>
                        <a:gd name="T18" fmla="*/ 1123 w 1231"/>
                        <a:gd name="T19" fmla="*/ 1969 h 2560"/>
                        <a:gd name="T20" fmla="*/ 907 w 1231"/>
                        <a:gd name="T21" fmla="*/ 2077 h 2560"/>
                        <a:gd name="T22" fmla="*/ 721 w 1231"/>
                        <a:gd name="T23" fmla="*/ 2059 h 2560"/>
                        <a:gd name="T24" fmla="*/ 655 w 1231"/>
                        <a:gd name="T25" fmla="*/ 2251 h 2560"/>
                        <a:gd name="T26" fmla="*/ 529 w 1231"/>
                        <a:gd name="T27" fmla="*/ 2527 h 2560"/>
                        <a:gd name="T28" fmla="*/ 211 w 1231"/>
                        <a:gd name="T29" fmla="*/ 2509 h 2560"/>
                        <a:gd name="T30" fmla="*/ 31 w 1231"/>
                        <a:gd name="T31" fmla="*/ 2227 h 2560"/>
                        <a:gd name="T32" fmla="*/ 25 w 1231"/>
                        <a:gd name="T33" fmla="*/ 1969 h 2560"/>
                        <a:gd name="T34" fmla="*/ 145 w 1231"/>
                        <a:gd name="T35" fmla="*/ 1651 h 2560"/>
                        <a:gd name="T36" fmla="*/ 259 w 1231"/>
                        <a:gd name="T37" fmla="*/ 1513 h 2560"/>
                        <a:gd name="T38" fmla="*/ 217 w 1231"/>
                        <a:gd name="T39" fmla="*/ 1729 h 2560"/>
                        <a:gd name="T40" fmla="*/ 73 w 1231"/>
                        <a:gd name="T41" fmla="*/ 2023 h 2560"/>
                        <a:gd name="T42" fmla="*/ 169 w 1231"/>
                        <a:gd name="T43" fmla="*/ 2323 h 2560"/>
                        <a:gd name="T44" fmla="*/ 439 w 1231"/>
                        <a:gd name="T45" fmla="*/ 2431 h 2560"/>
                        <a:gd name="T46" fmla="*/ 595 w 1231"/>
                        <a:gd name="T47" fmla="*/ 2227 h 2560"/>
                        <a:gd name="T48" fmla="*/ 577 w 1231"/>
                        <a:gd name="T49" fmla="*/ 1807 h 2560"/>
                        <a:gd name="T50" fmla="*/ 493 w 1231"/>
                        <a:gd name="T51" fmla="*/ 1531 h 2560"/>
                        <a:gd name="T52" fmla="*/ 535 w 1231"/>
                        <a:gd name="T53" fmla="*/ 1459 h 2560"/>
                        <a:gd name="T54" fmla="*/ 625 w 1231"/>
                        <a:gd name="T55" fmla="*/ 1633 h 2560"/>
                        <a:gd name="T56" fmla="*/ 721 w 1231"/>
                        <a:gd name="T57" fmla="*/ 1933 h 2560"/>
                        <a:gd name="T58" fmla="*/ 967 w 1231"/>
                        <a:gd name="T59" fmla="*/ 1963 h 2560"/>
                        <a:gd name="T60" fmla="*/ 1135 w 1231"/>
                        <a:gd name="T61" fmla="*/ 1687 h 2560"/>
                        <a:gd name="T62" fmla="*/ 1117 w 1231"/>
                        <a:gd name="T63" fmla="*/ 1273 h 2560"/>
                        <a:gd name="T64" fmla="*/ 883 w 1231"/>
                        <a:gd name="T65" fmla="*/ 1057 h 2560"/>
                        <a:gd name="T66" fmla="*/ 679 w 1231"/>
                        <a:gd name="T67" fmla="*/ 1129 h 2560"/>
                        <a:gd name="T68" fmla="*/ 577 w 1231"/>
                        <a:gd name="T69" fmla="*/ 1117 h 2560"/>
                        <a:gd name="T70" fmla="*/ 619 w 1231"/>
                        <a:gd name="T71" fmla="*/ 1033 h 2560"/>
                        <a:gd name="T72" fmla="*/ 811 w 1231"/>
                        <a:gd name="T73" fmla="*/ 937 h 2560"/>
                        <a:gd name="T74" fmla="*/ 949 w 1231"/>
                        <a:gd name="T75" fmla="*/ 613 h 2560"/>
                        <a:gd name="T76" fmla="*/ 883 w 1231"/>
                        <a:gd name="T77" fmla="*/ 175 h 2560"/>
                        <a:gd name="T78" fmla="*/ 619 w 1231"/>
                        <a:gd name="T79" fmla="*/ 103 h 2560"/>
                        <a:gd name="T80" fmla="*/ 391 w 1231"/>
                        <a:gd name="T81" fmla="*/ 355 h 2560"/>
                        <a:gd name="T82" fmla="*/ 403 w 1231"/>
                        <a:gd name="T83" fmla="*/ 763 h 2560"/>
                        <a:gd name="T84" fmla="*/ 343 w 1231"/>
                        <a:gd name="T85" fmla="*/ 949 h 2560"/>
                        <a:gd name="T86" fmla="*/ 289 w 1231"/>
                        <a:gd name="T87" fmla="*/ 685 h 2560"/>
                        <a:gd name="T88" fmla="*/ 307 w 1231"/>
                        <a:gd name="T89" fmla="*/ 367 h 256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  <a:cxn ang="0">
                          <a:pos x="T70" y="T71"/>
                        </a:cxn>
                        <a:cxn ang="0">
                          <a:pos x="T72" y="T73"/>
                        </a:cxn>
                        <a:cxn ang="0">
                          <a:pos x="T74" y="T75"/>
                        </a:cxn>
                        <a:cxn ang="0">
                          <a:pos x="T76" y="T77"/>
                        </a:cxn>
                        <a:cxn ang="0">
                          <a:pos x="T78" y="T79"/>
                        </a:cxn>
                        <a:cxn ang="0">
                          <a:pos x="T80" y="T81"/>
                        </a:cxn>
                        <a:cxn ang="0">
                          <a:pos x="T82" y="T83"/>
                        </a:cxn>
                        <a:cxn ang="0">
                          <a:pos x="T84" y="T85"/>
                        </a:cxn>
                        <a:cxn ang="0">
                          <a:pos x="T86" y="T87"/>
                        </a:cxn>
                        <a:cxn ang="0">
                          <a:pos x="T88" y="T89"/>
                        </a:cxn>
                      </a:cxnLst>
                      <a:rect l="0" t="0" r="r" b="b"/>
                      <a:pathLst>
                        <a:path w="1231" h="2560">
                          <a:moveTo>
                            <a:pt x="307" y="367"/>
                          </a:moveTo>
                          <a:cubicBezTo>
                            <a:pt x="317" y="336"/>
                            <a:pt x="326" y="303"/>
                            <a:pt x="337" y="283"/>
                          </a:cubicBezTo>
                          <a:cubicBezTo>
                            <a:pt x="348" y="263"/>
                            <a:pt x="360" y="275"/>
                            <a:pt x="373" y="247"/>
                          </a:cubicBezTo>
                          <a:cubicBezTo>
                            <a:pt x="386" y="219"/>
                            <a:pt x="400" y="147"/>
                            <a:pt x="415" y="115"/>
                          </a:cubicBezTo>
                          <a:cubicBezTo>
                            <a:pt x="430" y="83"/>
                            <a:pt x="435" y="73"/>
                            <a:pt x="463" y="55"/>
                          </a:cubicBezTo>
                          <a:cubicBezTo>
                            <a:pt x="491" y="37"/>
                            <a:pt x="536" y="14"/>
                            <a:pt x="583" y="7"/>
                          </a:cubicBezTo>
                          <a:cubicBezTo>
                            <a:pt x="630" y="0"/>
                            <a:pt x="693" y="4"/>
                            <a:pt x="745" y="13"/>
                          </a:cubicBezTo>
                          <a:cubicBezTo>
                            <a:pt x="797" y="22"/>
                            <a:pt x="852" y="34"/>
                            <a:pt x="895" y="61"/>
                          </a:cubicBezTo>
                          <a:cubicBezTo>
                            <a:pt x="938" y="88"/>
                            <a:pt x="977" y="127"/>
                            <a:pt x="1003" y="175"/>
                          </a:cubicBezTo>
                          <a:cubicBezTo>
                            <a:pt x="1029" y="223"/>
                            <a:pt x="1044" y="287"/>
                            <a:pt x="1051" y="349"/>
                          </a:cubicBezTo>
                          <a:cubicBezTo>
                            <a:pt x="1058" y="411"/>
                            <a:pt x="1057" y="477"/>
                            <a:pt x="1045" y="547"/>
                          </a:cubicBezTo>
                          <a:cubicBezTo>
                            <a:pt x="1033" y="617"/>
                            <a:pt x="995" y="712"/>
                            <a:pt x="979" y="769"/>
                          </a:cubicBezTo>
                          <a:cubicBezTo>
                            <a:pt x="963" y="826"/>
                            <a:pt x="955" y="860"/>
                            <a:pt x="949" y="889"/>
                          </a:cubicBezTo>
                          <a:cubicBezTo>
                            <a:pt x="943" y="918"/>
                            <a:pt x="936" y="925"/>
                            <a:pt x="943" y="943"/>
                          </a:cubicBezTo>
                          <a:cubicBezTo>
                            <a:pt x="950" y="961"/>
                            <a:pt x="964" y="975"/>
                            <a:pt x="991" y="997"/>
                          </a:cubicBezTo>
                          <a:cubicBezTo>
                            <a:pt x="1018" y="1019"/>
                            <a:pt x="1069" y="1033"/>
                            <a:pt x="1105" y="1075"/>
                          </a:cubicBezTo>
                          <a:cubicBezTo>
                            <a:pt x="1141" y="1117"/>
                            <a:pt x="1186" y="1174"/>
                            <a:pt x="1207" y="1249"/>
                          </a:cubicBezTo>
                          <a:cubicBezTo>
                            <a:pt x="1228" y="1324"/>
                            <a:pt x="1231" y="1441"/>
                            <a:pt x="1231" y="1525"/>
                          </a:cubicBezTo>
                          <a:cubicBezTo>
                            <a:pt x="1231" y="1609"/>
                            <a:pt x="1225" y="1679"/>
                            <a:pt x="1207" y="1753"/>
                          </a:cubicBezTo>
                          <a:cubicBezTo>
                            <a:pt x="1189" y="1827"/>
                            <a:pt x="1153" y="1917"/>
                            <a:pt x="1123" y="1969"/>
                          </a:cubicBezTo>
                          <a:cubicBezTo>
                            <a:pt x="1093" y="2021"/>
                            <a:pt x="1063" y="2047"/>
                            <a:pt x="1027" y="2065"/>
                          </a:cubicBezTo>
                          <a:cubicBezTo>
                            <a:pt x="991" y="2083"/>
                            <a:pt x="951" y="2079"/>
                            <a:pt x="907" y="2077"/>
                          </a:cubicBezTo>
                          <a:cubicBezTo>
                            <a:pt x="863" y="2075"/>
                            <a:pt x="794" y="2056"/>
                            <a:pt x="763" y="2053"/>
                          </a:cubicBezTo>
                          <a:cubicBezTo>
                            <a:pt x="732" y="2050"/>
                            <a:pt x="733" y="2050"/>
                            <a:pt x="721" y="2059"/>
                          </a:cubicBezTo>
                          <a:cubicBezTo>
                            <a:pt x="709" y="2068"/>
                            <a:pt x="702" y="2075"/>
                            <a:pt x="691" y="2107"/>
                          </a:cubicBezTo>
                          <a:cubicBezTo>
                            <a:pt x="680" y="2139"/>
                            <a:pt x="665" y="2205"/>
                            <a:pt x="655" y="2251"/>
                          </a:cubicBezTo>
                          <a:cubicBezTo>
                            <a:pt x="645" y="2297"/>
                            <a:pt x="652" y="2337"/>
                            <a:pt x="631" y="2383"/>
                          </a:cubicBezTo>
                          <a:cubicBezTo>
                            <a:pt x="610" y="2429"/>
                            <a:pt x="574" y="2498"/>
                            <a:pt x="529" y="2527"/>
                          </a:cubicBezTo>
                          <a:cubicBezTo>
                            <a:pt x="484" y="2556"/>
                            <a:pt x="414" y="2560"/>
                            <a:pt x="361" y="2557"/>
                          </a:cubicBezTo>
                          <a:cubicBezTo>
                            <a:pt x="308" y="2554"/>
                            <a:pt x="256" y="2537"/>
                            <a:pt x="211" y="2509"/>
                          </a:cubicBezTo>
                          <a:cubicBezTo>
                            <a:pt x="166" y="2481"/>
                            <a:pt x="121" y="2436"/>
                            <a:pt x="91" y="2389"/>
                          </a:cubicBezTo>
                          <a:cubicBezTo>
                            <a:pt x="61" y="2342"/>
                            <a:pt x="46" y="2275"/>
                            <a:pt x="31" y="2227"/>
                          </a:cubicBezTo>
                          <a:cubicBezTo>
                            <a:pt x="16" y="2179"/>
                            <a:pt x="2" y="2144"/>
                            <a:pt x="1" y="2101"/>
                          </a:cubicBezTo>
                          <a:cubicBezTo>
                            <a:pt x="0" y="2058"/>
                            <a:pt x="13" y="2018"/>
                            <a:pt x="25" y="1969"/>
                          </a:cubicBezTo>
                          <a:cubicBezTo>
                            <a:pt x="37" y="1920"/>
                            <a:pt x="53" y="1860"/>
                            <a:pt x="73" y="1807"/>
                          </a:cubicBezTo>
                          <a:cubicBezTo>
                            <a:pt x="93" y="1754"/>
                            <a:pt x="122" y="1698"/>
                            <a:pt x="145" y="1651"/>
                          </a:cubicBezTo>
                          <a:cubicBezTo>
                            <a:pt x="168" y="1604"/>
                            <a:pt x="192" y="1548"/>
                            <a:pt x="211" y="1525"/>
                          </a:cubicBezTo>
                          <a:cubicBezTo>
                            <a:pt x="230" y="1502"/>
                            <a:pt x="249" y="1502"/>
                            <a:pt x="259" y="1513"/>
                          </a:cubicBezTo>
                          <a:cubicBezTo>
                            <a:pt x="269" y="1524"/>
                            <a:pt x="278" y="1555"/>
                            <a:pt x="271" y="1591"/>
                          </a:cubicBezTo>
                          <a:cubicBezTo>
                            <a:pt x="264" y="1627"/>
                            <a:pt x="242" y="1682"/>
                            <a:pt x="217" y="1729"/>
                          </a:cubicBezTo>
                          <a:cubicBezTo>
                            <a:pt x="192" y="1776"/>
                            <a:pt x="145" y="1824"/>
                            <a:pt x="121" y="1873"/>
                          </a:cubicBezTo>
                          <a:cubicBezTo>
                            <a:pt x="97" y="1922"/>
                            <a:pt x="76" y="1970"/>
                            <a:pt x="73" y="2023"/>
                          </a:cubicBezTo>
                          <a:cubicBezTo>
                            <a:pt x="70" y="2076"/>
                            <a:pt x="87" y="2141"/>
                            <a:pt x="103" y="2191"/>
                          </a:cubicBezTo>
                          <a:cubicBezTo>
                            <a:pt x="119" y="2241"/>
                            <a:pt x="140" y="2285"/>
                            <a:pt x="169" y="2323"/>
                          </a:cubicBezTo>
                          <a:cubicBezTo>
                            <a:pt x="198" y="2361"/>
                            <a:pt x="232" y="2401"/>
                            <a:pt x="277" y="2419"/>
                          </a:cubicBezTo>
                          <a:cubicBezTo>
                            <a:pt x="322" y="2437"/>
                            <a:pt x="395" y="2440"/>
                            <a:pt x="439" y="2431"/>
                          </a:cubicBezTo>
                          <a:cubicBezTo>
                            <a:pt x="483" y="2422"/>
                            <a:pt x="515" y="2399"/>
                            <a:pt x="541" y="2365"/>
                          </a:cubicBezTo>
                          <a:cubicBezTo>
                            <a:pt x="567" y="2331"/>
                            <a:pt x="583" y="2280"/>
                            <a:pt x="595" y="2227"/>
                          </a:cubicBezTo>
                          <a:cubicBezTo>
                            <a:pt x="607" y="2174"/>
                            <a:pt x="616" y="2117"/>
                            <a:pt x="613" y="2047"/>
                          </a:cubicBezTo>
                          <a:cubicBezTo>
                            <a:pt x="610" y="1977"/>
                            <a:pt x="589" y="1871"/>
                            <a:pt x="577" y="1807"/>
                          </a:cubicBezTo>
                          <a:cubicBezTo>
                            <a:pt x="565" y="1743"/>
                            <a:pt x="555" y="1709"/>
                            <a:pt x="541" y="1663"/>
                          </a:cubicBezTo>
                          <a:cubicBezTo>
                            <a:pt x="527" y="1617"/>
                            <a:pt x="502" y="1561"/>
                            <a:pt x="493" y="1531"/>
                          </a:cubicBezTo>
                          <a:cubicBezTo>
                            <a:pt x="484" y="1501"/>
                            <a:pt x="480" y="1495"/>
                            <a:pt x="487" y="1483"/>
                          </a:cubicBezTo>
                          <a:cubicBezTo>
                            <a:pt x="494" y="1471"/>
                            <a:pt x="519" y="1455"/>
                            <a:pt x="535" y="1459"/>
                          </a:cubicBezTo>
                          <a:cubicBezTo>
                            <a:pt x="551" y="1463"/>
                            <a:pt x="568" y="1478"/>
                            <a:pt x="583" y="1507"/>
                          </a:cubicBezTo>
                          <a:cubicBezTo>
                            <a:pt x="598" y="1536"/>
                            <a:pt x="610" y="1583"/>
                            <a:pt x="625" y="1633"/>
                          </a:cubicBezTo>
                          <a:cubicBezTo>
                            <a:pt x="640" y="1683"/>
                            <a:pt x="657" y="1757"/>
                            <a:pt x="673" y="1807"/>
                          </a:cubicBezTo>
                          <a:cubicBezTo>
                            <a:pt x="689" y="1857"/>
                            <a:pt x="697" y="1905"/>
                            <a:pt x="721" y="1933"/>
                          </a:cubicBezTo>
                          <a:cubicBezTo>
                            <a:pt x="745" y="1961"/>
                            <a:pt x="776" y="1970"/>
                            <a:pt x="817" y="1975"/>
                          </a:cubicBezTo>
                          <a:cubicBezTo>
                            <a:pt x="858" y="1980"/>
                            <a:pt x="926" y="1980"/>
                            <a:pt x="967" y="1963"/>
                          </a:cubicBezTo>
                          <a:cubicBezTo>
                            <a:pt x="1008" y="1946"/>
                            <a:pt x="1035" y="1919"/>
                            <a:pt x="1063" y="1873"/>
                          </a:cubicBezTo>
                          <a:cubicBezTo>
                            <a:pt x="1091" y="1827"/>
                            <a:pt x="1122" y="1761"/>
                            <a:pt x="1135" y="1687"/>
                          </a:cubicBezTo>
                          <a:cubicBezTo>
                            <a:pt x="1148" y="1613"/>
                            <a:pt x="1144" y="1498"/>
                            <a:pt x="1141" y="1429"/>
                          </a:cubicBezTo>
                          <a:cubicBezTo>
                            <a:pt x="1138" y="1360"/>
                            <a:pt x="1140" y="1325"/>
                            <a:pt x="1117" y="1273"/>
                          </a:cubicBezTo>
                          <a:cubicBezTo>
                            <a:pt x="1094" y="1221"/>
                            <a:pt x="1042" y="1153"/>
                            <a:pt x="1003" y="1117"/>
                          </a:cubicBezTo>
                          <a:cubicBezTo>
                            <a:pt x="964" y="1081"/>
                            <a:pt x="919" y="1064"/>
                            <a:pt x="883" y="1057"/>
                          </a:cubicBezTo>
                          <a:cubicBezTo>
                            <a:pt x="847" y="1050"/>
                            <a:pt x="821" y="1063"/>
                            <a:pt x="787" y="1075"/>
                          </a:cubicBezTo>
                          <a:cubicBezTo>
                            <a:pt x="753" y="1087"/>
                            <a:pt x="706" y="1117"/>
                            <a:pt x="679" y="1129"/>
                          </a:cubicBezTo>
                          <a:cubicBezTo>
                            <a:pt x="652" y="1141"/>
                            <a:pt x="642" y="1149"/>
                            <a:pt x="625" y="1147"/>
                          </a:cubicBezTo>
                          <a:cubicBezTo>
                            <a:pt x="608" y="1145"/>
                            <a:pt x="584" y="1130"/>
                            <a:pt x="577" y="1117"/>
                          </a:cubicBezTo>
                          <a:cubicBezTo>
                            <a:pt x="570" y="1104"/>
                            <a:pt x="576" y="1083"/>
                            <a:pt x="583" y="1069"/>
                          </a:cubicBezTo>
                          <a:cubicBezTo>
                            <a:pt x="590" y="1055"/>
                            <a:pt x="599" y="1043"/>
                            <a:pt x="619" y="1033"/>
                          </a:cubicBezTo>
                          <a:cubicBezTo>
                            <a:pt x="639" y="1023"/>
                            <a:pt x="671" y="1025"/>
                            <a:pt x="703" y="1009"/>
                          </a:cubicBezTo>
                          <a:cubicBezTo>
                            <a:pt x="735" y="993"/>
                            <a:pt x="780" y="965"/>
                            <a:pt x="811" y="937"/>
                          </a:cubicBezTo>
                          <a:cubicBezTo>
                            <a:pt x="842" y="909"/>
                            <a:pt x="866" y="895"/>
                            <a:pt x="889" y="841"/>
                          </a:cubicBezTo>
                          <a:cubicBezTo>
                            <a:pt x="912" y="787"/>
                            <a:pt x="939" y="696"/>
                            <a:pt x="949" y="613"/>
                          </a:cubicBezTo>
                          <a:cubicBezTo>
                            <a:pt x="959" y="530"/>
                            <a:pt x="960" y="416"/>
                            <a:pt x="949" y="343"/>
                          </a:cubicBezTo>
                          <a:cubicBezTo>
                            <a:pt x="938" y="270"/>
                            <a:pt x="914" y="215"/>
                            <a:pt x="883" y="175"/>
                          </a:cubicBezTo>
                          <a:cubicBezTo>
                            <a:pt x="852" y="135"/>
                            <a:pt x="807" y="115"/>
                            <a:pt x="763" y="103"/>
                          </a:cubicBezTo>
                          <a:cubicBezTo>
                            <a:pt x="719" y="91"/>
                            <a:pt x="665" y="90"/>
                            <a:pt x="619" y="103"/>
                          </a:cubicBezTo>
                          <a:cubicBezTo>
                            <a:pt x="573" y="116"/>
                            <a:pt x="525" y="139"/>
                            <a:pt x="487" y="181"/>
                          </a:cubicBezTo>
                          <a:cubicBezTo>
                            <a:pt x="449" y="223"/>
                            <a:pt x="412" y="301"/>
                            <a:pt x="391" y="355"/>
                          </a:cubicBezTo>
                          <a:cubicBezTo>
                            <a:pt x="370" y="409"/>
                            <a:pt x="359" y="437"/>
                            <a:pt x="361" y="505"/>
                          </a:cubicBezTo>
                          <a:cubicBezTo>
                            <a:pt x="363" y="573"/>
                            <a:pt x="399" y="691"/>
                            <a:pt x="403" y="763"/>
                          </a:cubicBezTo>
                          <a:cubicBezTo>
                            <a:pt x="407" y="835"/>
                            <a:pt x="395" y="906"/>
                            <a:pt x="385" y="937"/>
                          </a:cubicBezTo>
                          <a:cubicBezTo>
                            <a:pt x="375" y="968"/>
                            <a:pt x="356" y="957"/>
                            <a:pt x="343" y="949"/>
                          </a:cubicBezTo>
                          <a:cubicBezTo>
                            <a:pt x="330" y="941"/>
                            <a:pt x="316" y="933"/>
                            <a:pt x="307" y="889"/>
                          </a:cubicBezTo>
                          <a:cubicBezTo>
                            <a:pt x="298" y="845"/>
                            <a:pt x="294" y="755"/>
                            <a:pt x="289" y="685"/>
                          </a:cubicBezTo>
                          <a:cubicBezTo>
                            <a:pt x="284" y="615"/>
                            <a:pt x="273" y="523"/>
                            <a:pt x="277" y="469"/>
                          </a:cubicBezTo>
                          <a:cubicBezTo>
                            <a:pt x="281" y="415"/>
                            <a:pt x="297" y="398"/>
                            <a:pt x="307" y="367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ru-RU" sz="1800">
                        <a:solidFill>
                          <a:srgbClr val="2F1311"/>
                        </a:solidFill>
                        <a:latin typeface="Tahoma" panose="020B0604030504040204" pitchFamily="34" charset="0"/>
                      </a:endParaRPr>
                    </a:p>
                  </p:txBody>
                </p:sp>
                <p:sp>
                  <p:nvSpPr>
                    <p:cNvPr id="507915" name="Freeform 11"/>
                    <p:cNvSpPr>
                      <a:spLocks/>
                    </p:cNvSpPr>
                    <p:nvPr/>
                  </p:nvSpPr>
                  <p:spPr bwMode="auto">
                    <a:xfrm>
                      <a:off x="1657" y="376"/>
                      <a:ext cx="865" cy="2071"/>
                    </a:xfrm>
                    <a:custGeom>
                      <a:avLst/>
                      <a:gdLst>
                        <a:gd name="T0" fmla="*/ 785 w 865"/>
                        <a:gd name="T1" fmla="*/ 530 h 2071"/>
                        <a:gd name="T2" fmla="*/ 797 w 865"/>
                        <a:gd name="T3" fmla="*/ 350 h 2071"/>
                        <a:gd name="T4" fmla="*/ 863 w 865"/>
                        <a:gd name="T5" fmla="*/ 206 h 2071"/>
                        <a:gd name="T6" fmla="*/ 809 w 865"/>
                        <a:gd name="T7" fmla="*/ 218 h 2071"/>
                        <a:gd name="T8" fmla="*/ 749 w 865"/>
                        <a:gd name="T9" fmla="*/ 218 h 2071"/>
                        <a:gd name="T10" fmla="*/ 683 w 865"/>
                        <a:gd name="T11" fmla="*/ 116 h 2071"/>
                        <a:gd name="T12" fmla="*/ 611 w 865"/>
                        <a:gd name="T13" fmla="*/ 32 h 2071"/>
                        <a:gd name="T14" fmla="*/ 509 w 865"/>
                        <a:gd name="T15" fmla="*/ 2 h 2071"/>
                        <a:gd name="T16" fmla="*/ 407 w 865"/>
                        <a:gd name="T17" fmla="*/ 20 h 2071"/>
                        <a:gd name="T18" fmla="*/ 281 w 865"/>
                        <a:gd name="T19" fmla="*/ 74 h 2071"/>
                        <a:gd name="T20" fmla="*/ 173 w 865"/>
                        <a:gd name="T21" fmla="*/ 206 h 2071"/>
                        <a:gd name="T22" fmla="*/ 119 w 865"/>
                        <a:gd name="T23" fmla="*/ 404 h 2071"/>
                        <a:gd name="T24" fmla="*/ 131 w 865"/>
                        <a:gd name="T25" fmla="*/ 590 h 2071"/>
                        <a:gd name="T26" fmla="*/ 173 w 865"/>
                        <a:gd name="T27" fmla="*/ 782 h 2071"/>
                        <a:gd name="T28" fmla="*/ 197 w 865"/>
                        <a:gd name="T29" fmla="*/ 884 h 2071"/>
                        <a:gd name="T30" fmla="*/ 167 w 865"/>
                        <a:gd name="T31" fmla="*/ 986 h 2071"/>
                        <a:gd name="T32" fmla="*/ 65 w 865"/>
                        <a:gd name="T33" fmla="*/ 1124 h 2071"/>
                        <a:gd name="T34" fmla="*/ 17 w 865"/>
                        <a:gd name="T35" fmla="*/ 1298 h 2071"/>
                        <a:gd name="T36" fmla="*/ 5 w 865"/>
                        <a:gd name="T37" fmla="*/ 1550 h 2071"/>
                        <a:gd name="T38" fmla="*/ 47 w 865"/>
                        <a:gd name="T39" fmla="*/ 1748 h 2071"/>
                        <a:gd name="T40" fmla="*/ 131 w 865"/>
                        <a:gd name="T41" fmla="*/ 1898 h 2071"/>
                        <a:gd name="T42" fmla="*/ 299 w 865"/>
                        <a:gd name="T43" fmla="*/ 1988 h 2071"/>
                        <a:gd name="T44" fmla="*/ 425 w 865"/>
                        <a:gd name="T45" fmla="*/ 1982 h 2071"/>
                        <a:gd name="T46" fmla="*/ 467 w 865"/>
                        <a:gd name="T47" fmla="*/ 1994 h 2071"/>
                        <a:gd name="T48" fmla="*/ 497 w 865"/>
                        <a:gd name="T49" fmla="*/ 2066 h 2071"/>
                        <a:gd name="T50" fmla="*/ 497 w 865"/>
                        <a:gd name="T51" fmla="*/ 1964 h 2071"/>
                        <a:gd name="T52" fmla="*/ 557 w 865"/>
                        <a:gd name="T53" fmla="*/ 1778 h 2071"/>
                        <a:gd name="T54" fmla="*/ 617 w 865"/>
                        <a:gd name="T55" fmla="*/ 1658 h 2071"/>
                        <a:gd name="T56" fmla="*/ 581 w 865"/>
                        <a:gd name="T57" fmla="*/ 1700 h 2071"/>
                        <a:gd name="T58" fmla="*/ 515 w 865"/>
                        <a:gd name="T59" fmla="*/ 1820 h 2071"/>
                        <a:gd name="T60" fmla="*/ 407 w 865"/>
                        <a:gd name="T61" fmla="*/ 1904 h 2071"/>
                        <a:gd name="T62" fmla="*/ 269 w 865"/>
                        <a:gd name="T63" fmla="*/ 1898 h 2071"/>
                        <a:gd name="T64" fmla="*/ 179 w 865"/>
                        <a:gd name="T65" fmla="*/ 1814 h 2071"/>
                        <a:gd name="T66" fmla="*/ 113 w 865"/>
                        <a:gd name="T67" fmla="*/ 1640 h 2071"/>
                        <a:gd name="T68" fmla="*/ 107 w 865"/>
                        <a:gd name="T69" fmla="*/ 1394 h 2071"/>
                        <a:gd name="T70" fmla="*/ 137 w 865"/>
                        <a:gd name="T71" fmla="*/ 1190 h 2071"/>
                        <a:gd name="T72" fmla="*/ 203 w 865"/>
                        <a:gd name="T73" fmla="*/ 1070 h 2071"/>
                        <a:gd name="T74" fmla="*/ 323 w 865"/>
                        <a:gd name="T75" fmla="*/ 1022 h 2071"/>
                        <a:gd name="T76" fmla="*/ 509 w 865"/>
                        <a:gd name="T77" fmla="*/ 1076 h 2071"/>
                        <a:gd name="T78" fmla="*/ 611 w 865"/>
                        <a:gd name="T79" fmla="*/ 1124 h 2071"/>
                        <a:gd name="T80" fmla="*/ 665 w 865"/>
                        <a:gd name="T81" fmla="*/ 1100 h 2071"/>
                        <a:gd name="T82" fmla="*/ 659 w 865"/>
                        <a:gd name="T83" fmla="*/ 1046 h 2071"/>
                        <a:gd name="T84" fmla="*/ 611 w 865"/>
                        <a:gd name="T85" fmla="*/ 1004 h 2071"/>
                        <a:gd name="T86" fmla="*/ 497 w 865"/>
                        <a:gd name="T87" fmla="*/ 980 h 2071"/>
                        <a:gd name="T88" fmla="*/ 323 w 865"/>
                        <a:gd name="T89" fmla="*/ 896 h 2071"/>
                        <a:gd name="T90" fmla="*/ 233 w 865"/>
                        <a:gd name="T91" fmla="*/ 680 h 2071"/>
                        <a:gd name="T92" fmla="*/ 209 w 865"/>
                        <a:gd name="T93" fmla="*/ 416 h 2071"/>
                        <a:gd name="T94" fmla="*/ 317 w 865"/>
                        <a:gd name="T95" fmla="*/ 170 h 2071"/>
                        <a:gd name="T96" fmla="*/ 485 w 865"/>
                        <a:gd name="T97" fmla="*/ 110 h 2071"/>
                        <a:gd name="T98" fmla="*/ 617 w 865"/>
                        <a:gd name="T99" fmla="*/ 164 h 2071"/>
                        <a:gd name="T100" fmla="*/ 707 w 865"/>
                        <a:gd name="T101" fmla="*/ 290 h 2071"/>
                        <a:gd name="T102" fmla="*/ 737 w 865"/>
                        <a:gd name="T103" fmla="*/ 428 h 2071"/>
                        <a:gd name="T104" fmla="*/ 773 w 865"/>
                        <a:gd name="T105" fmla="*/ 602 h 2071"/>
                        <a:gd name="T106" fmla="*/ 809 w 865"/>
                        <a:gd name="T107" fmla="*/ 584 h 2071"/>
                        <a:gd name="T108" fmla="*/ 785 w 865"/>
                        <a:gd name="T109" fmla="*/ 530 h 207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  <a:cxn ang="0">
                          <a:pos x="T70" y="T71"/>
                        </a:cxn>
                        <a:cxn ang="0">
                          <a:pos x="T72" y="T73"/>
                        </a:cxn>
                        <a:cxn ang="0">
                          <a:pos x="T74" y="T75"/>
                        </a:cxn>
                        <a:cxn ang="0">
                          <a:pos x="T76" y="T77"/>
                        </a:cxn>
                        <a:cxn ang="0">
                          <a:pos x="T78" y="T79"/>
                        </a:cxn>
                        <a:cxn ang="0">
                          <a:pos x="T80" y="T81"/>
                        </a:cxn>
                        <a:cxn ang="0">
                          <a:pos x="T82" y="T83"/>
                        </a:cxn>
                        <a:cxn ang="0">
                          <a:pos x="T84" y="T85"/>
                        </a:cxn>
                        <a:cxn ang="0">
                          <a:pos x="T86" y="T87"/>
                        </a:cxn>
                        <a:cxn ang="0">
                          <a:pos x="T88" y="T89"/>
                        </a:cxn>
                        <a:cxn ang="0">
                          <a:pos x="T90" y="T91"/>
                        </a:cxn>
                        <a:cxn ang="0">
                          <a:pos x="T92" y="T93"/>
                        </a:cxn>
                        <a:cxn ang="0">
                          <a:pos x="T94" y="T95"/>
                        </a:cxn>
                        <a:cxn ang="0">
                          <a:pos x="T96" y="T97"/>
                        </a:cxn>
                        <a:cxn ang="0">
                          <a:pos x="T98" y="T99"/>
                        </a:cxn>
                        <a:cxn ang="0">
                          <a:pos x="T100" y="T101"/>
                        </a:cxn>
                        <a:cxn ang="0">
                          <a:pos x="T102" y="T103"/>
                        </a:cxn>
                        <a:cxn ang="0">
                          <a:pos x="T104" y="T105"/>
                        </a:cxn>
                        <a:cxn ang="0">
                          <a:pos x="T106" y="T107"/>
                        </a:cxn>
                        <a:cxn ang="0">
                          <a:pos x="T108" y="T109"/>
                        </a:cxn>
                      </a:cxnLst>
                      <a:rect l="0" t="0" r="r" b="b"/>
                      <a:pathLst>
                        <a:path w="865" h="2071">
                          <a:moveTo>
                            <a:pt x="785" y="530"/>
                          </a:moveTo>
                          <a:cubicBezTo>
                            <a:pt x="783" y="491"/>
                            <a:pt x="784" y="404"/>
                            <a:pt x="797" y="350"/>
                          </a:cubicBezTo>
                          <a:cubicBezTo>
                            <a:pt x="810" y="296"/>
                            <a:pt x="861" y="228"/>
                            <a:pt x="863" y="206"/>
                          </a:cubicBezTo>
                          <a:cubicBezTo>
                            <a:pt x="865" y="184"/>
                            <a:pt x="828" y="216"/>
                            <a:pt x="809" y="218"/>
                          </a:cubicBezTo>
                          <a:cubicBezTo>
                            <a:pt x="790" y="220"/>
                            <a:pt x="770" y="235"/>
                            <a:pt x="749" y="218"/>
                          </a:cubicBezTo>
                          <a:cubicBezTo>
                            <a:pt x="728" y="201"/>
                            <a:pt x="706" y="147"/>
                            <a:pt x="683" y="116"/>
                          </a:cubicBezTo>
                          <a:cubicBezTo>
                            <a:pt x="660" y="85"/>
                            <a:pt x="640" y="51"/>
                            <a:pt x="611" y="32"/>
                          </a:cubicBezTo>
                          <a:cubicBezTo>
                            <a:pt x="582" y="13"/>
                            <a:pt x="543" y="4"/>
                            <a:pt x="509" y="2"/>
                          </a:cubicBezTo>
                          <a:cubicBezTo>
                            <a:pt x="475" y="0"/>
                            <a:pt x="445" y="8"/>
                            <a:pt x="407" y="20"/>
                          </a:cubicBezTo>
                          <a:cubicBezTo>
                            <a:pt x="369" y="32"/>
                            <a:pt x="320" y="43"/>
                            <a:pt x="281" y="74"/>
                          </a:cubicBezTo>
                          <a:cubicBezTo>
                            <a:pt x="242" y="105"/>
                            <a:pt x="200" y="151"/>
                            <a:pt x="173" y="206"/>
                          </a:cubicBezTo>
                          <a:cubicBezTo>
                            <a:pt x="146" y="261"/>
                            <a:pt x="126" y="340"/>
                            <a:pt x="119" y="404"/>
                          </a:cubicBezTo>
                          <a:cubicBezTo>
                            <a:pt x="112" y="468"/>
                            <a:pt x="122" y="527"/>
                            <a:pt x="131" y="590"/>
                          </a:cubicBezTo>
                          <a:cubicBezTo>
                            <a:pt x="140" y="653"/>
                            <a:pt x="162" y="733"/>
                            <a:pt x="173" y="782"/>
                          </a:cubicBezTo>
                          <a:cubicBezTo>
                            <a:pt x="184" y="831"/>
                            <a:pt x="198" y="850"/>
                            <a:pt x="197" y="884"/>
                          </a:cubicBezTo>
                          <a:cubicBezTo>
                            <a:pt x="196" y="918"/>
                            <a:pt x="189" y="946"/>
                            <a:pt x="167" y="986"/>
                          </a:cubicBezTo>
                          <a:cubicBezTo>
                            <a:pt x="145" y="1026"/>
                            <a:pt x="90" y="1072"/>
                            <a:pt x="65" y="1124"/>
                          </a:cubicBezTo>
                          <a:cubicBezTo>
                            <a:pt x="40" y="1176"/>
                            <a:pt x="27" y="1227"/>
                            <a:pt x="17" y="1298"/>
                          </a:cubicBezTo>
                          <a:cubicBezTo>
                            <a:pt x="7" y="1369"/>
                            <a:pt x="0" y="1475"/>
                            <a:pt x="5" y="1550"/>
                          </a:cubicBezTo>
                          <a:cubicBezTo>
                            <a:pt x="10" y="1625"/>
                            <a:pt x="26" y="1690"/>
                            <a:pt x="47" y="1748"/>
                          </a:cubicBezTo>
                          <a:cubicBezTo>
                            <a:pt x="68" y="1806"/>
                            <a:pt x="89" y="1858"/>
                            <a:pt x="131" y="1898"/>
                          </a:cubicBezTo>
                          <a:cubicBezTo>
                            <a:pt x="173" y="1938"/>
                            <a:pt x="250" y="1974"/>
                            <a:pt x="299" y="1988"/>
                          </a:cubicBezTo>
                          <a:cubicBezTo>
                            <a:pt x="348" y="2002"/>
                            <a:pt x="397" y="1981"/>
                            <a:pt x="425" y="1982"/>
                          </a:cubicBezTo>
                          <a:cubicBezTo>
                            <a:pt x="453" y="1983"/>
                            <a:pt x="455" y="1980"/>
                            <a:pt x="467" y="1994"/>
                          </a:cubicBezTo>
                          <a:cubicBezTo>
                            <a:pt x="479" y="2008"/>
                            <a:pt x="492" y="2071"/>
                            <a:pt x="497" y="2066"/>
                          </a:cubicBezTo>
                          <a:cubicBezTo>
                            <a:pt x="502" y="2061"/>
                            <a:pt x="487" y="2012"/>
                            <a:pt x="497" y="1964"/>
                          </a:cubicBezTo>
                          <a:cubicBezTo>
                            <a:pt x="507" y="1916"/>
                            <a:pt x="537" y="1829"/>
                            <a:pt x="557" y="1778"/>
                          </a:cubicBezTo>
                          <a:cubicBezTo>
                            <a:pt x="577" y="1727"/>
                            <a:pt x="613" y="1671"/>
                            <a:pt x="617" y="1658"/>
                          </a:cubicBezTo>
                          <a:cubicBezTo>
                            <a:pt x="621" y="1645"/>
                            <a:pt x="598" y="1673"/>
                            <a:pt x="581" y="1700"/>
                          </a:cubicBezTo>
                          <a:cubicBezTo>
                            <a:pt x="564" y="1727"/>
                            <a:pt x="544" y="1786"/>
                            <a:pt x="515" y="1820"/>
                          </a:cubicBezTo>
                          <a:cubicBezTo>
                            <a:pt x="486" y="1854"/>
                            <a:pt x="448" y="1891"/>
                            <a:pt x="407" y="1904"/>
                          </a:cubicBezTo>
                          <a:cubicBezTo>
                            <a:pt x="366" y="1917"/>
                            <a:pt x="307" y="1913"/>
                            <a:pt x="269" y="1898"/>
                          </a:cubicBezTo>
                          <a:cubicBezTo>
                            <a:pt x="231" y="1883"/>
                            <a:pt x="205" y="1857"/>
                            <a:pt x="179" y="1814"/>
                          </a:cubicBezTo>
                          <a:cubicBezTo>
                            <a:pt x="153" y="1771"/>
                            <a:pt x="125" y="1710"/>
                            <a:pt x="113" y="1640"/>
                          </a:cubicBezTo>
                          <a:cubicBezTo>
                            <a:pt x="101" y="1570"/>
                            <a:pt x="103" y="1469"/>
                            <a:pt x="107" y="1394"/>
                          </a:cubicBezTo>
                          <a:cubicBezTo>
                            <a:pt x="111" y="1319"/>
                            <a:pt x="121" y="1244"/>
                            <a:pt x="137" y="1190"/>
                          </a:cubicBezTo>
                          <a:cubicBezTo>
                            <a:pt x="153" y="1136"/>
                            <a:pt x="172" y="1098"/>
                            <a:pt x="203" y="1070"/>
                          </a:cubicBezTo>
                          <a:cubicBezTo>
                            <a:pt x="234" y="1042"/>
                            <a:pt x="272" y="1021"/>
                            <a:pt x="323" y="1022"/>
                          </a:cubicBezTo>
                          <a:cubicBezTo>
                            <a:pt x="374" y="1023"/>
                            <a:pt x="461" y="1059"/>
                            <a:pt x="509" y="1076"/>
                          </a:cubicBezTo>
                          <a:cubicBezTo>
                            <a:pt x="557" y="1093"/>
                            <a:pt x="585" y="1120"/>
                            <a:pt x="611" y="1124"/>
                          </a:cubicBezTo>
                          <a:cubicBezTo>
                            <a:pt x="637" y="1128"/>
                            <a:pt x="657" y="1113"/>
                            <a:pt x="665" y="1100"/>
                          </a:cubicBezTo>
                          <a:cubicBezTo>
                            <a:pt x="673" y="1087"/>
                            <a:pt x="668" y="1062"/>
                            <a:pt x="659" y="1046"/>
                          </a:cubicBezTo>
                          <a:cubicBezTo>
                            <a:pt x="650" y="1030"/>
                            <a:pt x="638" y="1015"/>
                            <a:pt x="611" y="1004"/>
                          </a:cubicBezTo>
                          <a:cubicBezTo>
                            <a:pt x="584" y="993"/>
                            <a:pt x="545" y="998"/>
                            <a:pt x="497" y="980"/>
                          </a:cubicBezTo>
                          <a:cubicBezTo>
                            <a:pt x="449" y="962"/>
                            <a:pt x="367" y="946"/>
                            <a:pt x="323" y="896"/>
                          </a:cubicBezTo>
                          <a:cubicBezTo>
                            <a:pt x="279" y="846"/>
                            <a:pt x="252" y="760"/>
                            <a:pt x="233" y="680"/>
                          </a:cubicBezTo>
                          <a:cubicBezTo>
                            <a:pt x="214" y="600"/>
                            <a:pt x="195" y="501"/>
                            <a:pt x="209" y="416"/>
                          </a:cubicBezTo>
                          <a:cubicBezTo>
                            <a:pt x="223" y="331"/>
                            <a:pt x="271" y="221"/>
                            <a:pt x="317" y="170"/>
                          </a:cubicBezTo>
                          <a:cubicBezTo>
                            <a:pt x="363" y="119"/>
                            <a:pt x="435" y="111"/>
                            <a:pt x="485" y="110"/>
                          </a:cubicBezTo>
                          <a:cubicBezTo>
                            <a:pt x="535" y="109"/>
                            <a:pt x="580" y="134"/>
                            <a:pt x="617" y="164"/>
                          </a:cubicBezTo>
                          <a:cubicBezTo>
                            <a:pt x="654" y="194"/>
                            <a:pt x="687" y="246"/>
                            <a:pt x="707" y="290"/>
                          </a:cubicBezTo>
                          <a:cubicBezTo>
                            <a:pt x="727" y="334"/>
                            <a:pt x="726" y="376"/>
                            <a:pt x="737" y="428"/>
                          </a:cubicBezTo>
                          <a:cubicBezTo>
                            <a:pt x="748" y="480"/>
                            <a:pt x="761" y="576"/>
                            <a:pt x="773" y="602"/>
                          </a:cubicBezTo>
                          <a:cubicBezTo>
                            <a:pt x="785" y="628"/>
                            <a:pt x="807" y="597"/>
                            <a:pt x="809" y="584"/>
                          </a:cubicBezTo>
                          <a:cubicBezTo>
                            <a:pt x="811" y="571"/>
                            <a:pt x="787" y="569"/>
                            <a:pt x="785" y="530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ru-RU" sz="1800">
                        <a:solidFill>
                          <a:srgbClr val="2F1311"/>
                        </a:solidFill>
                        <a:latin typeface="Tahoma" panose="020B0604030504040204" pitchFamily="34" charset="0"/>
                      </a:endParaRPr>
                    </a:p>
                  </p:txBody>
                </p:sp>
              </p:grpSp>
              <p:sp>
                <p:nvSpPr>
                  <p:cNvPr id="507916" name="Oval 12"/>
                  <p:cNvSpPr>
                    <a:spLocks noChangeArrowheads="1"/>
                  </p:cNvSpPr>
                  <p:nvPr/>
                </p:nvSpPr>
                <p:spPr bwMode="auto">
                  <a:xfrm>
                    <a:off x="2400" y="1428"/>
                    <a:ext cx="168" cy="246"/>
                  </a:xfrm>
                  <a:prstGeom prst="ellipse">
                    <a:avLst/>
                  </a:pr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ru-RU" sz="1800">
                      <a:solidFill>
                        <a:srgbClr val="2F1311"/>
                      </a:solidFill>
                      <a:latin typeface="Tahoma" panose="020B0604030504040204" pitchFamily="34" charset="0"/>
                    </a:endParaRPr>
                  </a:p>
                </p:txBody>
              </p:sp>
              <p:sp>
                <p:nvSpPr>
                  <p:cNvPr id="507917" name="Freeform 13"/>
                  <p:cNvSpPr>
                    <a:spLocks/>
                  </p:cNvSpPr>
                  <p:nvPr/>
                </p:nvSpPr>
                <p:spPr bwMode="auto">
                  <a:xfrm>
                    <a:off x="2595" y="741"/>
                    <a:ext cx="266" cy="521"/>
                  </a:xfrm>
                  <a:custGeom>
                    <a:avLst/>
                    <a:gdLst>
                      <a:gd name="T0" fmla="*/ 3 w 266"/>
                      <a:gd name="T1" fmla="*/ 483 h 521"/>
                      <a:gd name="T2" fmla="*/ 27 w 266"/>
                      <a:gd name="T3" fmla="*/ 273 h 521"/>
                      <a:gd name="T4" fmla="*/ 111 w 266"/>
                      <a:gd name="T5" fmla="*/ 45 h 521"/>
                      <a:gd name="T6" fmla="*/ 183 w 266"/>
                      <a:gd name="T7" fmla="*/ 3 h 521"/>
                      <a:gd name="T8" fmla="*/ 237 w 266"/>
                      <a:gd name="T9" fmla="*/ 39 h 521"/>
                      <a:gd name="T10" fmla="*/ 261 w 266"/>
                      <a:gd name="T11" fmla="*/ 129 h 521"/>
                      <a:gd name="T12" fmla="*/ 207 w 266"/>
                      <a:gd name="T13" fmla="*/ 273 h 521"/>
                      <a:gd name="T14" fmla="*/ 105 w 266"/>
                      <a:gd name="T15" fmla="*/ 477 h 521"/>
                      <a:gd name="T16" fmla="*/ 45 w 266"/>
                      <a:gd name="T17" fmla="*/ 501 h 521"/>
                      <a:gd name="T18" fmla="*/ 3 w 266"/>
                      <a:gd name="T19" fmla="*/ 483 h 52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</a:cxnLst>
                    <a:rect l="0" t="0" r="r" b="b"/>
                    <a:pathLst>
                      <a:path w="266" h="521">
                        <a:moveTo>
                          <a:pt x="3" y="483"/>
                        </a:moveTo>
                        <a:cubicBezTo>
                          <a:pt x="0" y="445"/>
                          <a:pt x="9" y="346"/>
                          <a:pt x="27" y="273"/>
                        </a:cubicBezTo>
                        <a:cubicBezTo>
                          <a:pt x="45" y="200"/>
                          <a:pt x="85" y="90"/>
                          <a:pt x="111" y="45"/>
                        </a:cubicBezTo>
                        <a:cubicBezTo>
                          <a:pt x="137" y="0"/>
                          <a:pt x="162" y="4"/>
                          <a:pt x="183" y="3"/>
                        </a:cubicBezTo>
                        <a:cubicBezTo>
                          <a:pt x="204" y="2"/>
                          <a:pt x="224" y="18"/>
                          <a:pt x="237" y="39"/>
                        </a:cubicBezTo>
                        <a:cubicBezTo>
                          <a:pt x="250" y="60"/>
                          <a:pt x="266" y="90"/>
                          <a:pt x="261" y="129"/>
                        </a:cubicBezTo>
                        <a:cubicBezTo>
                          <a:pt x="256" y="168"/>
                          <a:pt x="233" y="215"/>
                          <a:pt x="207" y="273"/>
                        </a:cubicBezTo>
                        <a:cubicBezTo>
                          <a:pt x="181" y="331"/>
                          <a:pt x="132" y="439"/>
                          <a:pt x="105" y="477"/>
                        </a:cubicBezTo>
                        <a:cubicBezTo>
                          <a:pt x="78" y="515"/>
                          <a:pt x="61" y="501"/>
                          <a:pt x="45" y="501"/>
                        </a:cubicBezTo>
                        <a:cubicBezTo>
                          <a:pt x="29" y="501"/>
                          <a:pt x="6" y="521"/>
                          <a:pt x="3" y="483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ru-RU" sz="1800">
                      <a:solidFill>
                        <a:srgbClr val="2F1311"/>
                      </a:solidFill>
                      <a:latin typeface="Tahoma" panose="020B0604030504040204" pitchFamily="34" charset="0"/>
                    </a:endParaRPr>
                  </a:p>
                </p:txBody>
              </p:sp>
              <p:sp>
                <p:nvSpPr>
                  <p:cNvPr id="507918" name="Freeform 14"/>
                  <p:cNvSpPr>
                    <a:spLocks/>
                  </p:cNvSpPr>
                  <p:nvPr/>
                </p:nvSpPr>
                <p:spPr bwMode="auto">
                  <a:xfrm>
                    <a:off x="2672" y="1593"/>
                    <a:ext cx="392" cy="340"/>
                  </a:xfrm>
                  <a:custGeom>
                    <a:avLst/>
                    <a:gdLst>
                      <a:gd name="T0" fmla="*/ 100 w 392"/>
                      <a:gd name="T1" fmla="*/ 201 h 340"/>
                      <a:gd name="T2" fmla="*/ 16 w 392"/>
                      <a:gd name="T3" fmla="*/ 87 h 340"/>
                      <a:gd name="T4" fmla="*/ 4 w 392"/>
                      <a:gd name="T5" fmla="*/ 45 h 340"/>
                      <a:gd name="T6" fmla="*/ 28 w 392"/>
                      <a:gd name="T7" fmla="*/ 3 h 340"/>
                      <a:gd name="T8" fmla="*/ 130 w 392"/>
                      <a:gd name="T9" fmla="*/ 27 h 340"/>
                      <a:gd name="T10" fmla="*/ 250 w 392"/>
                      <a:gd name="T11" fmla="*/ 75 h 340"/>
                      <a:gd name="T12" fmla="*/ 364 w 392"/>
                      <a:gd name="T13" fmla="*/ 159 h 340"/>
                      <a:gd name="T14" fmla="*/ 388 w 392"/>
                      <a:gd name="T15" fmla="*/ 273 h 340"/>
                      <a:gd name="T16" fmla="*/ 340 w 392"/>
                      <a:gd name="T17" fmla="*/ 333 h 340"/>
                      <a:gd name="T18" fmla="*/ 244 w 392"/>
                      <a:gd name="T19" fmla="*/ 315 h 340"/>
                      <a:gd name="T20" fmla="*/ 100 w 392"/>
                      <a:gd name="T21" fmla="*/ 201 h 34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392" h="340">
                        <a:moveTo>
                          <a:pt x="100" y="201"/>
                        </a:moveTo>
                        <a:cubicBezTo>
                          <a:pt x="62" y="163"/>
                          <a:pt x="32" y="113"/>
                          <a:pt x="16" y="87"/>
                        </a:cubicBezTo>
                        <a:cubicBezTo>
                          <a:pt x="0" y="61"/>
                          <a:pt x="2" y="59"/>
                          <a:pt x="4" y="45"/>
                        </a:cubicBezTo>
                        <a:cubicBezTo>
                          <a:pt x="6" y="31"/>
                          <a:pt x="7" y="6"/>
                          <a:pt x="28" y="3"/>
                        </a:cubicBezTo>
                        <a:cubicBezTo>
                          <a:pt x="49" y="0"/>
                          <a:pt x="93" y="15"/>
                          <a:pt x="130" y="27"/>
                        </a:cubicBezTo>
                        <a:cubicBezTo>
                          <a:pt x="167" y="39"/>
                          <a:pt x="211" y="53"/>
                          <a:pt x="250" y="75"/>
                        </a:cubicBezTo>
                        <a:cubicBezTo>
                          <a:pt x="289" y="97"/>
                          <a:pt x="341" y="126"/>
                          <a:pt x="364" y="159"/>
                        </a:cubicBezTo>
                        <a:cubicBezTo>
                          <a:pt x="387" y="192"/>
                          <a:pt x="392" y="244"/>
                          <a:pt x="388" y="273"/>
                        </a:cubicBezTo>
                        <a:cubicBezTo>
                          <a:pt x="384" y="302"/>
                          <a:pt x="364" y="326"/>
                          <a:pt x="340" y="333"/>
                        </a:cubicBezTo>
                        <a:cubicBezTo>
                          <a:pt x="316" y="340"/>
                          <a:pt x="282" y="336"/>
                          <a:pt x="244" y="315"/>
                        </a:cubicBezTo>
                        <a:cubicBezTo>
                          <a:pt x="206" y="294"/>
                          <a:pt x="138" y="239"/>
                          <a:pt x="100" y="20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ru-RU" sz="1800">
                      <a:solidFill>
                        <a:srgbClr val="2F1311"/>
                      </a:solidFill>
                      <a:latin typeface="Tahoma" panose="020B0604030504040204" pitchFamily="34" charset="0"/>
                    </a:endParaRPr>
                  </a:p>
                </p:txBody>
              </p:sp>
              <p:sp>
                <p:nvSpPr>
                  <p:cNvPr id="507919" name="Freeform 15"/>
                  <p:cNvSpPr>
                    <a:spLocks/>
                  </p:cNvSpPr>
                  <p:nvPr/>
                </p:nvSpPr>
                <p:spPr bwMode="auto">
                  <a:xfrm>
                    <a:off x="2412" y="1929"/>
                    <a:ext cx="151" cy="558"/>
                  </a:xfrm>
                  <a:custGeom>
                    <a:avLst/>
                    <a:gdLst>
                      <a:gd name="T0" fmla="*/ 18 w 151"/>
                      <a:gd name="T1" fmla="*/ 165 h 558"/>
                      <a:gd name="T2" fmla="*/ 42 w 151"/>
                      <a:gd name="T3" fmla="*/ 39 h 558"/>
                      <a:gd name="T4" fmla="*/ 66 w 151"/>
                      <a:gd name="T5" fmla="*/ 3 h 558"/>
                      <a:gd name="T6" fmla="*/ 108 w 151"/>
                      <a:gd name="T7" fmla="*/ 27 h 558"/>
                      <a:gd name="T8" fmla="*/ 138 w 151"/>
                      <a:gd name="T9" fmla="*/ 165 h 558"/>
                      <a:gd name="T10" fmla="*/ 144 w 151"/>
                      <a:gd name="T11" fmla="*/ 423 h 558"/>
                      <a:gd name="T12" fmla="*/ 96 w 151"/>
                      <a:gd name="T13" fmla="*/ 543 h 558"/>
                      <a:gd name="T14" fmla="*/ 24 w 151"/>
                      <a:gd name="T15" fmla="*/ 513 h 558"/>
                      <a:gd name="T16" fmla="*/ 0 w 151"/>
                      <a:gd name="T17" fmla="*/ 315 h 558"/>
                      <a:gd name="T18" fmla="*/ 18 w 151"/>
                      <a:gd name="T19" fmla="*/ 165 h 55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</a:cxnLst>
                    <a:rect l="0" t="0" r="r" b="b"/>
                    <a:pathLst>
                      <a:path w="151" h="558">
                        <a:moveTo>
                          <a:pt x="18" y="165"/>
                        </a:moveTo>
                        <a:cubicBezTo>
                          <a:pt x="25" y="119"/>
                          <a:pt x="34" y="66"/>
                          <a:pt x="42" y="39"/>
                        </a:cubicBezTo>
                        <a:cubicBezTo>
                          <a:pt x="50" y="12"/>
                          <a:pt x="55" y="5"/>
                          <a:pt x="66" y="3"/>
                        </a:cubicBezTo>
                        <a:cubicBezTo>
                          <a:pt x="77" y="1"/>
                          <a:pt x="96" y="0"/>
                          <a:pt x="108" y="27"/>
                        </a:cubicBezTo>
                        <a:cubicBezTo>
                          <a:pt x="120" y="54"/>
                          <a:pt x="132" y="99"/>
                          <a:pt x="138" y="165"/>
                        </a:cubicBezTo>
                        <a:cubicBezTo>
                          <a:pt x="144" y="231"/>
                          <a:pt x="151" y="360"/>
                          <a:pt x="144" y="423"/>
                        </a:cubicBezTo>
                        <a:cubicBezTo>
                          <a:pt x="137" y="486"/>
                          <a:pt x="116" y="528"/>
                          <a:pt x="96" y="543"/>
                        </a:cubicBezTo>
                        <a:cubicBezTo>
                          <a:pt x="76" y="558"/>
                          <a:pt x="40" y="551"/>
                          <a:pt x="24" y="513"/>
                        </a:cubicBezTo>
                        <a:cubicBezTo>
                          <a:pt x="8" y="475"/>
                          <a:pt x="0" y="372"/>
                          <a:pt x="0" y="315"/>
                        </a:cubicBezTo>
                        <a:cubicBezTo>
                          <a:pt x="0" y="258"/>
                          <a:pt x="11" y="211"/>
                          <a:pt x="18" y="165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ru-RU" sz="1800">
                      <a:solidFill>
                        <a:srgbClr val="2F1311"/>
                      </a:solidFill>
                      <a:latin typeface="Tahoma" panose="020B0604030504040204" pitchFamily="34" charset="0"/>
                    </a:endParaRPr>
                  </a:p>
                </p:txBody>
              </p:sp>
              <p:sp>
                <p:nvSpPr>
                  <p:cNvPr id="507920" name="Freeform 16"/>
                  <p:cNvSpPr>
                    <a:spLocks/>
                  </p:cNvSpPr>
                  <p:nvPr/>
                </p:nvSpPr>
                <p:spPr bwMode="auto">
                  <a:xfrm>
                    <a:off x="1907" y="1589"/>
                    <a:ext cx="392" cy="253"/>
                  </a:xfrm>
                  <a:custGeom>
                    <a:avLst/>
                    <a:gdLst>
                      <a:gd name="T0" fmla="*/ 175 w 392"/>
                      <a:gd name="T1" fmla="*/ 61 h 253"/>
                      <a:gd name="T2" fmla="*/ 307 w 392"/>
                      <a:gd name="T3" fmla="*/ 19 h 253"/>
                      <a:gd name="T4" fmla="*/ 367 w 392"/>
                      <a:gd name="T5" fmla="*/ 7 h 253"/>
                      <a:gd name="T6" fmla="*/ 385 w 392"/>
                      <a:gd name="T7" fmla="*/ 61 h 253"/>
                      <a:gd name="T8" fmla="*/ 325 w 392"/>
                      <a:gd name="T9" fmla="*/ 133 h 253"/>
                      <a:gd name="T10" fmla="*/ 193 w 392"/>
                      <a:gd name="T11" fmla="*/ 223 h 253"/>
                      <a:gd name="T12" fmla="*/ 37 w 392"/>
                      <a:gd name="T13" fmla="*/ 247 h 253"/>
                      <a:gd name="T14" fmla="*/ 1 w 392"/>
                      <a:gd name="T15" fmla="*/ 187 h 253"/>
                      <a:gd name="T16" fmla="*/ 43 w 392"/>
                      <a:gd name="T17" fmla="*/ 115 h 253"/>
                      <a:gd name="T18" fmla="*/ 175 w 392"/>
                      <a:gd name="T19" fmla="*/ 61 h 25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</a:cxnLst>
                    <a:rect l="0" t="0" r="r" b="b"/>
                    <a:pathLst>
                      <a:path w="392" h="253">
                        <a:moveTo>
                          <a:pt x="175" y="61"/>
                        </a:moveTo>
                        <a:cubicBezTo>
                          <a:pt x="219" y="45"/>
                          <a:pt x="275" y="28"/>
                          <a:pt x="307" y="19"/>
                        </a:cubicBezTo>
                        <a:cubicBezTo>
                          <a:pt x="339" y="10"/>
                          <a:pt x="354" y="0"/>
                          <a:pt x="367" y="7"/>
                        </a:cubicBezTo>
                        <a:cubicBezTo>
                          <a:pt x="380" y="14"/>
                          <a:pt x="392" y="40"/>
                          <a:pt x="385" y="61"/>
                        </a:cubicBezTo>
                        <a:cubicBezTo>
                          <a:pt x="378" y="82"/>
                          <a:pt x="357" y="106"/>
                          <a:pt x="325" y="133"/>
                        </a:cubicBezTo>
                        <a:cubicBezTo>
                          <a:pt x="293" y="160"/>
                          <a:pt x="241" y="204"/>
                          <a:pt x="193" y="223"/>
                        </a:cubicBezTo>
                        <a:cubicBezTo>
                          <a:pt x="145" y="242"/>
                          <a:pt x="69" y="253"/>
                          <a:pt x="37" y="247"/>
                        </a:cubicBezTo>
                        <a:cubicBezTo>
                          <a:pt x="5" y="241"/>
                          <a:pt x="0" y="209"/>
                          <a:pt x="1" y="187"/>
                        </a:cubicBezTo>
                        <a:cubicBezTo>
                          <a:pt x="2" y="165"/>
                          <a:pt x="15" y="136"/>
                          <a:pt x="43" y="115"/>
                        </a:cubicBezTo>
                        <a:cubicBezTo>
                          <a:pt x="71" y="94"/>
                          <a:pt x="131" y="77"/>
                          <a:pt x="175" y="6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ru-RU" sz="1800">
                      <a:solidFill>
                        <a:srgbClr val="2F1311"/>
                      </a:solidFill>
                      <a:latin typeface="Tahoma" panose="020B0604030504040204" pitchFamily="34" charset="0"/>
                    </a:endParaRPr>
                  </a:p>
                </p:txBody>
              </p:sp>
              <p:sp>
                <p:nvSpPr>
                  <p:cNvPr id="507921" name="Freeform 17"/>
                  <p:cNvSpPr>
                    <a:spLocks/>
                  </p:cNvSpPr>
                  <p:nvPr/>
                </p:nvSpPr>
                <p:spPr bwMode="auto">
                  <a:xfrm>
                    <a:off x="2094" y="930"/>
                    <a:ext cx="238" cy="386"/>
                  </a:xfrm>
                  <a:custGeom>
                    <a:avLst/>
                    <a:gdLst>
                      <a:gd name="T0" fmla="*/ 78 w 238"/>
                      <a:gd name="T1" fmla="*/ 270 h 386"/>
                      <a:gd name="T2" fmla="*/ 24 w 238"/>
                      <a:gd name="T3" fmla="*/ 192 h 386"/>
                      <a:gd name="T4" fmla="*/ 0 w 238"/>
                      <a:gd name="T5" fmla="*/ 96 h 386"/>
                      <a:gd name="T6" fmla="*/ 24 w 238"/>
                      <a:gd name="T7" fmla="*/ 12 h 386"/>
                      <a:gd name="T8" fmla="*/ 120 w 238"/>
                      <a:gd name="T9" fmla="*/ 24 h 386"/>
                      <a:gd name="T10" fmla="*/ 180 w 238"/>
                      <a:gd name="T11" fmla="*/ 132 h 386"/>
                      <a:gd name="T12" fmla="*/ 234 w 238"/>
                      <a:gd name="T13" fmla="*/ 306 h 386"/>
                      <a:gd name="T14" fmla="*/ 204 w 238"/>
                      <a:gd name="T15" fmla="*/ 378 h 386"/>
                      <a:gd name="T16" fmla="*/ 168 w 238"/>
                      <a:gd name="T17" fmla="*/ 354 h 386"/>
                      <a:gd name="T18" fmla="*/ 78 w 238"/>
                      <a:gd name="T19" fmla="*/ 270 h 3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</a:cxnLst>
                    <a:rect l="0" t="0" r="r" b="b"/>
                    <a:pathLst>
                      <a:path w="238" h="386">
                        <a:moveTo>
                          <a:pt x="78" y="270"/>
                        </a:moveTo>
                        <a:cubicBezTo>
                          <a:pt x="54" y="243"/>
                          <a:pt x="37" y="221"/>
                          <a:pt x="24" y="192"/>
                        </a:cubicBezTo>
                        <a:cubicBezTo>
                          <a:pt x="11" y="163"/>
                          <a:pt x="0" y="126"/>
                          <a:pt x="0" y="96"/>
                        </a:cubicBezTo>
                        <a:cubicBezTo>
                          <a:pt x="0" y="66"/>
                          <a:pt x="4" y="24"/>
                          <a:pt x="24" y="12"/>
                        </a:cubicBezTo>
                        <a:cubicBezTo>
                          <a:pt x="44" y="0"/>
                          <a:pt x="94" y="4"/>
                          <a:pt x="120" y="24"/>
                        </a:cubicBezTo>
                        <a:cubicBezTo>
                          <a:pt x="146" y="44"/>
                          <a:pt x="161" y="85"/>
                          <a:pt x="180" y="132"/>
                        </a:cubicBezTo>
                        <a:cubicBezTo>
                          <a:pt x="199" y="179"/>
                          <a:pt x="230" y="265"/>
                          <a:pt x="234" y="306"/>
                        </a:cubicBezTo>
                        <a:cubicBezTo>
                          <a:pt x="238" y="347"/>
                          <a:pt x="215" y="370"/>
                          <a:pt x="204" y="378"/>
                        </a:cubicBezTo>
                        <a:cubicBezTo>
                          <a:pt x="193" y="386"/>
                          <a:pt x="190" y="372"/>
                          <a:pt x="168" y="354"/>
                        </a:cubicBezTo>
                        <a:cubicBezTo>
                          <a:pt x="146" y="336"/>
                          <a:pt x="102" y="297"/>
                          <a:pt x="78" y="270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ru-RU" sz="1800">
                      <a:solidFill>
                        <a:srgbClr val="2F1311"/>
                      </a:solidFill>
                      <a:latin typeface="Tahoma" panose="020B0604030504040204" pitchFamily="34" charset="0"/>
                    </a:endParaRPr>
                  </a:p>
                </p:txBody>
              </p:sp>
            </p:grpSp>
            <p:pic>
              <p:nvPicPr>
                <p:cNvPr id="507922" name="Picture 18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80" y="14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507923" name="Picture 19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14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507924" name="Picture 20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424" y="33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507925" name="Picture 21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376" y="57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507926" name="Picture 22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52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507927" name="Picture 23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472" y="76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507928" name="Picture 24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10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507929" name="Picture 25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124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grpSp>
          <p:grpSp>
            <p:nvGrpSpPr>
              <p:cNvPr id="507930" name="Group 26"/>
              <p:cNvGrpSpPr>
                <a:grpSpLocks/>
              </p:cNvGrpSpPr>
              <p:nvPr userDrawn="1"/>
            </p:nvGrpSpPr>
            <p:grpSpPr bwMode="auto">
              <a:xfrm>
                <a:off x="4944" y="1008"/>
                <a:ext cx="522" cy="2967"/>
                <a:chOff x="4944" y="1008"/>
                <a:chExt cx="522" cy="2967"/>
              </a:xfrm>
            </p:grpSpPr>
            <p:pic>
              <p:nvPicPr>
                <p:cNvPr id="507931" name="Picture 27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36" y="10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507932" name="Picture 28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84" y="1200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507933" name="Picture 29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36" y="158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507934" name="Picture 30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80" y="172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507935" name="Picture 31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40" y="182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507936" name="Picture 32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88" y="201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507937" name="Picture 33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80" y="206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507938" name="Picture 34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32" y="235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507939" name="Picture 35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22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507940" name="Picture 36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244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507941" name="Picture 37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36" y="259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507942" name="Picture 38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32" y="139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507943" name="Picture 39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44" y="273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507944" name="Picture 40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307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507945" name="Picture 41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32" y="331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507946" name="Picture 42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34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507947" name="Picture 43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88" y="355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507948" name="Picture 44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379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507949" name="Picture 45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84" y="369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grpSp>
        </p:grpSp>
        <p:sp>
          <p:nvSpPr>
            <p:cNvPr id="507950" name="Freeform 46"/>
            <p:cNvSpPr>
              <a:spLocks/>
            </p:cNvSpPr>
            <p:nvPr/>
          </p:nvSpPr>
          <p:spPr bwMode="auto">
            <a:xfrm>
              <a:off x="5010" y="3092"/>
              <a:ext cx="750" cy="1222"/>
            </a:xfrm>
            <a:custGeom>
              <a:avLst/>
              <a:gdLst>
                <a:gd name="T0" fmla="*/ 372 w 750"/>
                <a:gd name="T1" fmla="*/ 154 h 1222"/>
                <a:gd name="T2" fmla="*/ 378 w 750"/>
                <a:gd name="T3" fmla="*/ 412 h 1222"/>
                <a:gd name="T4" fmla="*/ 312 w 750"/>
                <a:gd name="T5" fmla="*/ 724 h 1222"/>
                <a:gd name="T6" fmla="*/ 138 w 750"/>
                <a:gd name="T7" fmla="*/ 928 h 1222"/>
                <a:gd name="T8" fmla="*/ 0 w 750"/>
                <a:gd name="T9" fmla="*/ 976 h 1222"/>
                <a:gd name="T10" fmla="*/ 0 w 750"/>
                <a:gd name="T11" fmla="*/ 1222 h 1222"/>
                <a:gd name="T12" fmla="*/ 750 w 750"/>
                <a:gd name="T13" fmla="*/ 1222 h 1222"/>
                <a:gd name="T14" fmla="*/ 750 w 750"/>
                <a:gd name="T15" fmla="*/ 178 h 1222"/>
                <a:gd name="T16" fmla="*/ 372 w 750"/>
                <a:gd name="T17" fmla="*/ 154 h 1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50" h="1222">
                  <a:moveTo>
                    <a:pt x="372" y="154"/>
                  </a:moveTo>
                  <a:cubicBezTo>
                    <a:pt x="309" y="193"/>
                    <a:pt x="388" y="317"/>
                    <a:pt x="378" y="412"/>
                  </a:cubicBezTo>
                  <a:cubicBezTo>
                    <a:pt x="368" y="507"/>
                    <a:pt x="352" y="638"/>
                    <a:pt x="312" y="724"/>
                  </a:cubicBezTo>
                  <a:cubicBezTo>
                    <a:pt x="272" y="810"/>
                    <a:pt x="190" y="886"/>
                    <a:pt x="138" y="928"/>
                  </a:cubicBezTo>
                  <a:cubicBezTo>
                    <a:pt x="86" y="970"/>
                    <a:pt x="23" y="927"/>
                    <a:pt x="0" y="976"/>
                  </a:cubicBezTo>
                  <a:lnTo>
                    <a:pt x="0" y="1222"/>
                  </a:lnTo>
                  <a:lnTo>
                    <a:pt x="750" y="1222"/>
                  </a:lnTo>
                  <a:lnTo>
                    <a:pt x="750" y="178"/>
                  </a:lnTo>
                  <a:cubicBezTo>
                    <a:pt x="687" y="0"/>
                    <a:pt x="451" y="159"/>
                    <a:pt x="372" y="15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1800">
                <a:solidFill>
                  <a:srgbClr val="2F1311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507951" name="Freeform 47"/>
            <p:cNvSpPr>
              <a:spLocks/>
            </p:cNvSpPr>
            <p:nvPr/>
          </p:nvSpPr>
          <p:spPr bwMode="auto">
            <a:xfrm>
              <a:off x="5001" y="3060"/>
              <a:ext cx="768" cy="1260"/>
            </a:xfrm>
            <a:custGeom>
              <a:avLst/>
              <a:gdLst>
                <a:gd name="T0" fmla="*/ 0 w 768"/>
                <a:gd name="T1" fmla="*/ 1260 h 1260"/>
                <a:gd name="T2" fmla="*/ 0 w 768"/>
                <a:gd name="T3" fmla="*/ 1134 h 1260"/>
                <a:gd name="T4" fmla="*/ 210 w 768"/>
                <a:gd name="T5" fmla="*/ 1032 h 1260"/>
                <a:gd name="T6" fmla="*/ 324 w 768"/>
                <a:gd name="T7" fmla="*/ 918 h 1260"/>
                <a:gd name="T8" fmla="*/ 414 w 768"/>
                <a:gd name="T9" fmla="*/ 714 h 1260"/>
                <a:gd name="T10" fmla="*/ 450 w 768"/>
                <a:gd name="T11" fmla="*/ 456 h 1260"/>
                <a:gd name="T12" fmla="*/ 438 w 768"/>
                <a:gd name="T13" fmla="*/ 258 h 1260"/>
                <a:gd name="T14" fmla="*/ 684 w 768"/>
                <a:gd name="T15" fmla="*/ 0 h 1260"/>
                <a:gd name="T16" fmla="*/ 768 w 768"/>
                <a:gd name="T17" fmla="*/ 18 h 1260"/>
                <a:gd name="T18" fmla="*/ 768 w 768"/>
                <a:gd name="T19" fmla="*/ 1254 h 1260"/>
                <a:gd name="T20" fmla="*/ 0 w 768"/>
                <a:gd name="T21" fmla="*/ 1260 h 12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68" h="1260">
                  <a:moveTo>
                    <a:pt x="0" y="1260"/>
                  </a:moveTo>
                  <a:lnTo>
                    <a:pt x="0" y="1134"/>
                  </a:lnTo>
                  <a:lnTo>
                    <a:pt x="210" y="1032"/>
                  </a:lnTo>
                  <a:lnTo>
                    <a:pt x="324" y="918"/>
                  </a:lnTo>
                  <a:lnTo>
                    <a:pt x="414" y="714"/>
                  </a:lnTo>
                  <a:lnTo>
                    <a:pt x="450" y="456"/>
                  </a:lnTo>
                  <a:lnTo>
                    <a:pt x="438" y="258"/>
                  </a:lnTo>
                  <a:lnTo>
                    <a:pt x="684" y="0"/>
                  </a:lnTo>
                  <a:lnTo>
                    <a:pt x="768" y="18"/>
                  </a:lnTo>
                  <a:lnTo>
                    <a:pt x="768" y="1254"/>
                  </a:lnTo>
                  <a:lnTo>
                    <a:pt x="0" y="1260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1800">
                <a:solidFill>
                  <a:srgbClr val="2F1311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507952" name="Freeform 48"/>
            <p:cNvSpPr>
              <a:spLocks/>
            </p:cNvSpPr>
            <p:nvPr/>
          </p:nvSpPr>
          <p:spPr bwMode="auto">
            <a:xfrm>
              <a:off x="4994" y="1775"/>
              <a:ext cx="776" cy="2543"/>
            </a:xfrm>
            <a:custGeom>
              <a:avLst/>
              <a:gdLst>
                <a:gd name="T0" fmla="*/ 550 w 776"/>
                <a:gd name="T1" fmla="*/ 115 h 2543"/>
                <a:gd name="T2" fmla="*/ 460 w 776"/>
                <a:gd name="T3" fmla="*/ 529 h 2543"/>
                <a:gd name="T4" fmla="*/ 298 w 776"/>
                <a:gd name="T5" fmla="*/ 925 h 2543"/>
                <a:gd name="T6" fmla="*/ 76 w 776"/>
                <a:gd name="T7" fmla="*/ 1267 h 2543"/>
                <a:gd name="T8" fmla="*/ 4 w 776"/>
                <a:gd name="T9" fmla="*/ 1339 h 2543"/>
                <a:gd name="T10" fmla="*/ 100 w 776"/>
                <a:gd name="T11" fmla="*/ 1351 h 2543"/>
                <a:gd name="T12" fmla="*/ 286 w 776"/>
                <a:gd name="T13" fmla="*/ 1399 h 2543"/>
                <a:gd name="T14" fmla="*/ 394 w 776"/>
                <a:gd name="T15" fmla="*/ 1525 h 2543"/>
                <a:gd name="T16" fmla="*/ 478 w 776"/>
                <a:gd name="T17" fmla="*/ 1705 h 2543"/>
                <a:gd name="T18" fmla="*/ 478 w 776"/>
                <a:gd name="T19" fmla="*/ 1969 h 2543"/>
                <a:gd name="T20" fmla="*/ 370 w 776"/>
                <a:gd name="T21" fmla="*/ 2263 h 2543"/>
                <a:gd name="T22" fmla="*/ 124 w 776"/>
                <a:gd name="T23" fmla="*/ 2479 h 2543"/>
                <a:gd name="T24" fmla="*/ 22 w 776"/>
                <a:gd name="T25" fmla="*/ 2515 h 2543"/>
                <a:gd name="T26" fmla="*/ 196 w 776"/>
                <a:gd name="T27" fmla="*/ 2533 h 2543"/>
                <a:gd name="T28" fmla="*/ 388 w 776"/>
                <a:gd name="T29" fmla="*/ 2455 h 2543"/>
                <a:gd name="T30" fmla="*/ 502 w 776"/>
                <a:gd name="T31" fmla="*/ 2299 h 2543"/>
                <a:gd name="T32" fmla="*/ 598 w 776"/>
                <a:gd name="T33" fmla="*/ 2197 h 2543"/>
                <a:gd name="T34" fmla="*/ 694 w 776"/>
                <a:gd name="T35" fmla="*/ 2197 h 2543"/>
                <a:gd name="T36" fmla="*/ 742 w 776"/>
                <a:gd name="T37" fmla="*/ 2230 h 2543"/>
                <a:gd name="T38" fmla="*/ 712 w 776"/>
                <a:gd name="T39" fmla="*/ 2137 h 2543"/>
                <a:gd name="T40" fmla="*/ 664 w 776"/>
                <a:gd name="T41" fmla="*/ 1807 h 2543"/>
                <a:gd name="T42" fmla="*/ 670 w 776"/>
                <a:gd name="T43" fmla="*/ 1561 h 2543"/>
                <a:gd name="T44" fmla="*/ 718 w 776"/>
                <a:gd name="T45" fmla="*/ 1393 h 2543"/>
                <a:gd name="T46" fmla="*/ 748 w 776"/>
                <a:gd name="T47" fmla="*/ 1219 h 2543"/>
                <a:gd name="T48" fmla="*/ 550 w 776"/>
                <a:gd name="T49" fmla="*/ 115 h 25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776" h="2543">
                  <a:moveTo>
                    <a:pt x="550" y="115"/>
                  </a:moveTo>
                  <a:cubicBezTo>
                    <a:pt x="502" y="0"/>
                    <a:pt x="502" y="394"/>
                    <a:pt x="460" y="529"/>
                  </a:cubicBezTo>
                  <a:cubicBezTo>
                    <a:pt x="418" y="664"/>
                    <a:pt x="362" y="802"/>
                    <a:pt x="298" y="925"/>
                  </a:cubicBezTo>
                  <a:cubicBezTo>
                    <a:pt x="234" y="1048"/>
                    <a:pt x="125" y="1198"/>
                    <a:pt x="76" y="1267"/>
                  </a:cubicBezTo>
                  <a:cubicBezTo>
                    <a:pt x="27" y="1336"/>
                    <a:pt x="0" y="1325"/>
                    <a:pt x="4" y="1339"/>
                  </a:cubicBezTo>
                  <a:cubicBezTo>
                    <a:pt x="8" y="1353"/>
                    <a:pt x="53" y="1341"/>
                    <a:pt x="100" y="1351"/>
                  </a:cubicBezTo>
                  <a:cubicBezTo>
                    <a:pt x="147" y="1361"/>
                    <a:pt x="237" y="1370"/>
                    <a:pt x="286" y="1399"/>
                  </a:cubicBezTo>
                  <a:cubicBezTo>
                    <a:pt x="335" y="1428"/>
                    <a:pt x="362" y="1474"/>
                    <a:pt x="394" y="1525"/>
                  </a:cubicBezTo>
                  <a:cubicBezTo>
                    <a:pt x="426" y="1576"/>
                    <a:pt x="464" y="1631"/>
                    <a:pt x="478" y="1705"/>
                  </a:cubicBezTo>
                  <a:cubicBezTo>
                    <a:pt x="492" y="1779"/>
                    <a:pt x="496" y="1876"/>
                    <a:pt x="478" y="1969"/>
                  </a:cubicBezTo>
                  <a:cubicBezTo>
                    <a:pt x="460" y="2062"/>
                    <a:pt x="429" y="2178"/>
                    <a:pt x="370" y="2263"/>
                  </a:cubicBezTo>
                  <a:cubicBezTo>
                    <a:pt x="311" y="2348"/>
                    <a:pt x="238" y="2428"/>
                    <a:pt x="124" y="2479"/>
                  </a:cubicBezTo>
                  <a:cubicBezTo>
                    <a:pt x="66" y="2521"/>
                    <a:pt x="10" y="2506"/>
                    <a:pt x="22" y="2515"/>
                  </a:cubicBezTo>
                  <a:cubicBezTo>
                    <a:pt x="34" y="2524"/>
                    <a:pt x="135" y="2543"/>
                    <a:pt x="196" y="2533"/>
                  </a:cubicBezTo>
                  <a:cubicBezTo>
                    <a:pt x="257" y="2523"/>
                    <a:pt x="337" y="2494"/>
                    <a:pt x="388" y="2455"/>
                  </a:cubicBezTo>
                  <a:cubicBezTo>
                    <a:pt x="439" y="2416"/>
                    <a:pt x="467" y="2342"/>
                    <a:pt x="502" y="2299"/>
                  </a:cubicBezTo>
                  <a:cubicBezTo>
                    <a:pt x="537" y="2256"/>
                    <a:pt x="566" y="2214"/>
                    <a:pt x="598" y="2197"/>
                  </a:cubicBezTo>
                  <a:cubicBezTo>
                    <a:pt x="630" y="2180"/>
                    <a:pt x="670" y="2191"/>
                    <a:pt x="694" y="2197"/>
                  </a:cubicBezTo>
                  <a:cubicBezTo>
                    <a:pt x="718" y="2203"/>
                    <a:pt x="739" y="2240"/>
                    <a:pt x="742" y="2230"/>
                  </a:cubicBezTo>
                  <a:cubicBezTo>
                    <a:pt x="745" y="2220"/>
                    <a:pt x="725" y="2207"/>
                    <a:pt x="712" y="2137"/>
                  </a:cubicBezTo>
                  <a:cubicBezTo>
                    <a:pt x="699" y="2067"/>
                    <a:pt x="671" y="1903"/>
                    <a:pt x="664" y="1807"/>
                  </a:cubicBezTo>
                  <a:cubicBezTo>
                    <a:pt x="657" y="1711"/>
                    <a:pt x="661" y="1630"/>
                    <a:pt x="670" y="1561"/>
                  </a:cubicBezTo>
                  <a:cubicBezTo>
                    <a:pt x="679" y="1492"/>
                    <a:pt x="705" y="1450"/>
                    <a:pt x="718" y="1393"/>
                  </a:cubicBezTo>
                  <a:cubicBezTo>
                    <a:pt x="731" y="1336"/>
                    <a:pt x="776" y="1427"/>
                    <a:pt x="748" y="1219"/>
                  </a:cubicBezTo>
                  <a:cubicBezTo>
                    <a:pt x="720" y="1011"/>
                    <a:pt x="598" y="230"/>
                    <a:pt x="550" y="11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1800">
                <a:solidFill>
                  <a:srgbClr val="2F1311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507953" name="Freeform 49" descr="kimonopat1"/>
            <p:cNvSpPr>
              <a:spLocks/>
            </p:cNvSpPr>
            <p:nvPr/>
          </p:nvSpPr>
          <p:spPr bwMode="auto">
            <a:xfrm>
              <a:off x="5046" y="2229"/>
              <a:ext cx="617" cy="1376"/>
            </a:xfrm>
            <a:custGeom>
              <a:avLst/>
              <a:gdLst>
                <a:gd name="T0" fmla="*/ 486 w 617"/>
                <a:gd name="T1" fmla="*/ 3 h 1376"/>
                <a:gd name="T2" fmla="*/ 402 w 617"/>
                <a:gd name="T3" fmla="*/ 381 h 1376"/>
                <a:gd name="T4" fmla="*/ 216 w 617"/>
                <a:gd name="T5" fmla="*/ 777 h 1376"/>
                <a:gd name="T6" fmla="*/ 0 w 617"/>
                <a:gd name="T7" fmla="*/ 1119 h 1376"/>
                <a:gd name="T8" fmla="*/ 102 w 617"/>
                <a:gd name="T9" fmla="*/ 1101 h 1376"/>
                <a:gd name="T10" fmla="*/ 282 w 617"/>
                <a:gd name="T11" fmla="*/ 1119 h 1376"/>
                <a:gd name="T12" fmla="*/ 378 w 617"/>
                <a:gd name="T13" fmla="*/ 1185 h 1376"/>
                <a:gd name="T14" fmla="*/ 432 w 617"/>
                <a:gd name="T15" fmla="*/ 1269 h 1376"/>
                <a:gd name="T16" fmla="*/ 444 w 617"/>
                <a:gd name="T17" fmla="*/ 1365 h 1376"/>
                <a:gd name="T18" fmla="*/ 498 w 617"/>
                <a:gd name="T19" fmla="*/ 1203 h 1376"/>
                <a:gd name="T20" fmla="*/ 564 w 617"/>
                <a:gd name="T21" fmla="*/ 825 h 1376"/>
                <a:gd name="T22" fmla="*/ 606 w 617"/>
                <a:gd name="T23" fmla="*/ 363 h 1376"/>
                <a:gd name="T24" fmla="*/ 486 w 617"/>
                <a:gd name="T25" fmla="*/ 3 h 13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17" h="1376">
                  <a:moveTo>
                    <a:pt x="486" y="3"/>
                  </a:moveTo>
                  <a:cubicBezTo>
                    <a:pt x="452" y="6"/>
                    <a:pt x="447" y="252"/>
                    <a:pt x="402" y="381"/>
                  </a:cubicBezTo>
                  <a:cubicBezTo>
                    <a:pt x="357" y="510"/>
                    <a:pt x="283" y="654"/>
                    <a:pt x="216" y="777"/>
                  </a:cubicBezTo>
                  <a:cubicBezTo>
                    <a:pt x="149" y="900"/>
                    <a:pt x="19" y="1065"/>
                    <a:pt x="0" y="1119"/>
                  </a:cubicBezTo>
                  <a:cubicBezTo>
                    <a:pt x="48" y="1119"/>
                    <a:pt x="55" y="1101"/>
                    <a:pt x="102" y="1101"/>
                  </a:cubicBezTo>
                  <a:cubicBezTo>
                    <a:pt x="149" y="1101"/>
                    <a:pt x="236" y="1105"/>
                    <a:pt x="282" y="1119"/>
                  </a:cubicBezTo>
                  <a:cubicBezTo>
                    <a:pt x="328" y="1133"/>
                    <a:pt x="353" y="1160"/>
                    <a:pt x="378" y="1185"/>
                  </a:cubicBezTo>
                  <a:cubicBezTo>
                    <a:pt x="403" y="1210"/>
                    <a:pt x="421" y="1239"/>
                    <a:pt x="432" y="1269"/>
                  </a:cubicBezTo>
                  <a:cubicBezTo>
                    <a:pt x="443" y="1299"/>
                    <a:pt x="433" y="1376"/>
                    <a:pt x="444" y="1365"/>
                  </a:cubicBezTo>
                  <a:cubicBezTo>
                    <a:pt x="455" y="1354"/>
                    <a:pt x="478" y="1293"/>
                    <a:pt x="498" y="1203"/>
                  </a:cubicBezTo>
                  <a:cubicBezTo>
                    <a:pt x="518" y="1113"/>
                    <a:pt x="546" y="965"/>
                    <a:pt x="564" y="825"/>
                  </a:cubicBezTo>
                  <a:cubicBezTo>
                    <a:pt x="582" y="685"/>
                    <a:pt x="617" y="496"/>
                    <a:pt x="606" y="363"/>
                  </a:cubicBezTo>
                  <a:cubicBezTo>
                    <a:pt x="595" y="230"/>
                    <a:pt x="520" y="0"/>
                    <a:pt x="486" y="3"/>
                  </a:cubicBezTo>
                  <a:close/>
                </a:path>
              </a:pathLst>
            </a:custGeom>
            <a:blipFill dpi="0" rotWithShape="0">
              <a:blip r:embed="rId3" cstate="print"/>
              <a:srcRect/>
              <a:tile tx="0" ty="0" sx="100000" sy="100000" flip="none" algn="tl"/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1800">
                <a:solidFill>
                  <a:srgbClr val="2F1311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507954" name="Freeform 50" descr="kimonopat1"/>
            <p:cNvSpPr>
              <a:spLocks/>
            </p:cNvSpPr>
            <p:nvPr/>
          </p:nvSpPr>
          <p:spPr bwMode="auto">
            <a:xfrm>
              <a:off x="5193" y="269"/>
              <a:ext cx="576" cy="3180"/>
            </a:xfrm>
            <a:custGeom>
              <a:avLst/>
              <a:gdLst>
                <a:gd name="T0" fmla="*/ 42 w 576"/>
                <a:gd name="T1" fmla="*/ 61 h 3180"/>
                <a:gd name="T2" fmla="*/ 156 w 576"/>
                <a:gd name="T3" fmla="*/ 517 h 3180"/>
                <a:gd name="T4" fmla="*/ 288 w 576"/>
                <a:gd name="T5" fmla="*/ 991 h 3180"/>
                <a:gd name="T6" fmla="*/ 414 w 576"/>
                <a:gd name="T7" fmla="*/ 1435 h 3180"/>
                <a:gd name="T8" fmla="*/ 576 w 576"/>
                <a:gd name="T9" fmla="*/ 1807 h 3180"/>
                <a:gd name="T10" fmla="*/ 576 w 576"/>
                <a:gd name="T11" fmla="*/ 3055 h 3180"/>
                <a:gd name="T12" fmla="*/ 414 w 576"/>
                <a:gd name="T13" fmla="*/ 2557 h 3180"/>
                <a:gd name="T14" fmla="*/ 252 w 576"/>
                <a:gd name="T15" fmla="*/ 1765 h 3180"/>
                <a:gd name="T16" fmla="*/ 126 w 576"/>
                <a:gd name="T17" fmla="*/ 961 h 3180"/>
                <a:gd name="T18" fmla="*/ 12 w 576"/>
                <a:gd name="T19" fmla="*/ 151 h 3180"/>
                <a:gd name="T20" fmla="*/ 42 w 576"/>
                <a:gd name="T21" fmla="*/ 61 h 3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76" h="3180">
                  <a:moveTo>
                    <a:pt x="42" y="61"/>
                  </a:moveTo>
                  <a:cubicBezTo>
                    <a:pt x="66" y="122"/>
                    <a:pt x="115" y="362"/>
                    <a:pt x="156" y="517"/>
                  </a:cubicBezTo>
                  <a:cubicBezTo>
                    <a:pt x="197" y="672"/>
                    <a:pt x="245" y="838"/>
                    <a:pt x="288" y="991"/>
                  </a:cubicBezTo>
                  <a:cubicBezTo>
                    <a:pt x="331" y="1144"/>
                    <a:pt x="366" y="1299"/>
                    <a:pt x="414" y="1435"/>
                  </a:cubicBezTo>
                  <a:cubicBezTo>
                    <a:pt x="462" y="1571"/>
                    <a:pt x="549" y="1537"/>
                    <a:pt x="576" y="1807"/>
                  </a:cubicBezTo>
                  <a:lnTo>
                    <a:pt x="576" y="3055"/>
                  </a:lnTo>
                  <a:cubicBezTo>
                    <a:pt x="549" y="3180"/>
                    <a:pt x="468" y="2772"/>
                    <a:pt x="414" y="2557"/>
                  </a:cubicBezTo>
                  <a:cubicBezTo>
                    <a:pt x="360" y="2342"/>
                    <a:pt x="300" y="2031"/>
                    <a:pt x="252" y="1765"/>
                  </a:cubicBezTo>
                  <a:cubicBezTo>
                    <a:pt x="204" y="1499"/>
                    <a:pt x="166" y="1230"/>
                    <a:pt x="126" y="961"/>
                  </a:cubicBezTo>
                  <a:cubicBezTo>
                    <a:pt x="86" y="692"/>
                    <a:pt x="24" y="299"/>
                    <a:pt x="12" y="151"/>
                  </a:cubicBezTo>
                  <a:cubicBezTo>
                    <a:pt x="0" y="3"/>
                    <a:pt x="18" y="0"/>
                    <a:pt x="42" y="61"/>
                  </a:cubicBezTo>
                  <a:close/>
                </a:path>
              </a:pathLst>
            </a:custGeom>
            <a:blipFill dpi="0" rotWithShape="0">
              <a:blip r:embed="rId3" cstate="print"/>
              <a:srcRect/>
              <a:tile tx="0" ty="0" sx="100000" sy="100000" flip="none" algn="tl"/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1800">
                <a:solidFill>
                  <a:srgbClr val="2F1311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507955" name="Freeform 51"/>
            <p:cNvSpPr>
              <a:spLocks/>
            </p:cNvSpPr>
            <p:nvPr/>
          </p:nvSpPr>
          <p:spPr bwMode="auto">
            <a:xfrm>
              <a:off x="5197" y="165"/>
              <a:ext cx="573" cy="1935"/>
            </a:xfrm>
            <a:custGeom>
              <a:avLst/>
              <a:gdLst>
                <a:gd name="T0" fmla="*/ 69 w 573"/>
                <a:gd name="T1" fmla="*/ 63 h 1935"/>
                <a:gd name="T2" fmla="*/ 207 w 573"/>
                <a:gd name="T3" fmla="*/ 549 h 1935"/>
                <a:gd name="T4" fmla="*/ 381 w 573"/>
                <a:gd name="T5" fmla="*/ 1101 h 1935"/>
                <a:gd name="T6" fmla="*/ 573 w 573"/>
                <a:gd name="T7" fmla="*/ 1575 h 1935"/>
                <a:gd name="T8" fmla="*/ 573 w 573"/>
                <a:gd name="T9" fmla="*/ 1935 h 1935"/>
                <a:gd name="T10" fmla="*/ 321 w 573"/>
                <a:gd name="T11" fmla="*/ 1449 h 1935"/>
                <a:gd name="T12" fmla="*/ 147 w 573"/>
                <a:gd name="T13" fmla="*/ 699 h 1935"/>
                <a:gd name="T14" fmla="*/ 15 w 573"/>
                <a:gd name="T15" fmla="*/ 171 h 1935"/>
                <a:gd name="T16" fmla="*/ 69 w 573"/>
                <a:gd name="T17" fmla="*/ 63 h 19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73" h="1935">
                  <a:moveTo>
                    <a:pt x="69" y="63"/>
                  </a:moveTo>
                  <a:cubicBezTo>
                    <a:pt x="101" y="126"/>
                    <a:pt x="155" y="376"/>
                    <a:pt x="207" y="549"/>
                  </a:cubicBezTo>
                  <a:cubicBezTo>
                    <a:pt x="259" y="722"/>
                    <a:pt x="320" y="930"/>
                    <a:pt x="381" y="1101"/>
                  </a:cubicBezTo>
                  <a:cubicBezTo>
                    <a:pt x="442" y="1272"/>
                    <a:pt x="541" y="1436"/>
                    <a:pt x="573" y="1575"/>
                  </a:cubicBezTo>
                  <a:lnTo>
                    <a:pt x="573" y="1935"/>
                  </a:lnTo>
                  <a:cubicBezTo>
                    <a:pt x="531" y="1914"/>
                    <a:pt x="392" y="1655"/>
                    <a:pt x="321" y="1449"/>
                  </a:cubicBezTo>
                  <a:cubicBezTo>
                    <a:pt x="250" y="1243"/>
                    <a:pt x="198" y="912"/>
                    <a:pt x="147" y="699"/>
                  </a:cubicBezTo>
                  <a:cubicBezTo>
                    <a:pt x="96" y="486"/>
                    <a:pt x="30" y="274"/>
                    <a:pt x="15" y="171"/>
                  </a:cubicBezTo>
                  <a:cubicBezTo>
                    <a:pt x="0" y="68"/>
                    <a:pt x="37" y="0"/>
                    <a:pt x="69" y="63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1800">
                <a:solidFill>
                  <a:srgbClr val="2F1311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507956" name="Freeform 52"/>
            <p:cNvSpPr>
              <a:spLocks/>
            </p:cNvSpPr>
            <p:nvPr/>
          </p:nvSpPr>
          <p:spPr bwMode="auto">
            <a:xfrm>
              <a:off x="5004" y="0"/>
              <a:ext cx="363" cy="2112"/>
            </a:xfrm>
            <a:custGeom>
              <a:avLst/>
              <a:gdLst>
                <a:gd name="T0" fmla="*/ 0 w 363"/>
                <a:gd name="T1" fmla="*/ 2094 h 2112"/>
                <a:gd name="T2" fmla="*/ 66 w 363"/>
                <a:gd name="T3" fmla="*/ 1992 h 2112"/>
                <a:gd name="T4" fmla="*/ 150 w 363"/>
                <a:gd name="T5" fmla="*/ 1464 h 2112"/>
                <a:gd name="T6" fmla="*/ 234 w 363"/>
                <a:gd name="T7" fmla="*/ 678 h 2112"/>
                <a:gd name="T8" fmla="*/ 324 w 363"/>
                <a:gd name="T9" fmla="*/ 0 h 2112"/>
                <a:gd name="T10" fmla="*/ 0 w 363"/>
                <a:gd name="T11" fmla="*/ 0 h 2112"/>
                <a:gd name="T12" fmla="*/ 0 w 363"/>
                <a:gd name="T13" fmla="*/ 2094 h 2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1800">
                <a:solidFill>
                  <a:srgbClr val="2F1311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507957" name="Freeform 53"/>
            <p:cNvSpPr>
              <a:spLocks/>
            </p:cNvSpPr>
            <p:nvPr/>
          </p:nvSpPr>
          <p:spPr bwMode="auto">
            <a:xfrm>
              <a:off x="5004" y="1"/>
              <a:ext cx="189" cy="2112"/>
            </a:xfrm>
            <a:custGeom>
              <a:avLst/>
              <a:gdLst>
                <a:gd name="T0" fmla="*/ 0 w 363"/>
                <a:gd name="T1" fmla="*/ 2094 h 2112"/>
                <a:gd name="T2" fmla="*/ 66 w 363"/>
                <a:gd name="T3" fmla="*/ 1992 h 2112"/>
                <a:gd name="T4" fmla="*/ 150 w 363"/>
                <a:gd name="T5" fmla="*/ 1464 h 2112"/>
                <a:gd name="T6" fmla="*/ 234 w 363"/>
                <a:gd name="T7" fmla="*/ 678 h 2112"/>
                <a:gd name="T8" fmla="*/ 324 w 363"/>
                <a:gd name="T9" fmla="*/ 0 h 2112"/>
                <a:gd name="T10" fmla="*/ 0 w 363"/>
                <a:gd name="T11" fmla="*/ 0 h 2112"/>
                <a:gd name="T12" fmla="*/ 0 w 363"/>
                <a:gd name="T13" fmla="*/ 2094 h 2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1800">
                <a:solidFill>
                  <a:srgbClr val="2F1311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507958" name="Rectangle 54"/>
            <p:cNvSpPr>
              <a:spLocks noChangeArrowheads="1"/>
            </p:cNvSpPr>
            <p:nvPr/>
          </p:nvSpPr>
          <p:spPr bwMode="auto">
            <a:xfrm>
              <a:off x="4955" y="1"/>
              <a:ext cx="56" cy="4320"/>
            </a:xfrm>
            <a:prstGeom prst="rect">
              <a:avLst/>
            </a:pr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 altLang="ru-RU" sz="1800">
                <a:solidFill>
                  <a:srgbClr val="2F1311"/>
                </a:solidFill>
              </a:endParaRPr>
            </a:p>
          </p:txBody>
        </p:sp>
        <p:sp>
          <p:nvSpPr>
            <p:cNvPr id="507959" name="Freeform 55"/>
            <p:cNvSpPr>
              <a:spLocks/>
            </p:cNvSpPr>
            <p:nvPr/>
          </p:nvSpPr>
          <p:spPr bwMode="auto">
            <a:xfrm>
              <a:off x="5013" y="3924"/>
              <a:ext cx="734" cy="390"/>
            </a:xfrm>
            <a:custGeom>
              <a:avLst/>
              <a:gdLst>
                <a:gd name="T0" fmla="*/ 1 w 692"/>
                <a:gd name="T1" fmla="*/ 357 h 378"/>
                <a:gd name="T2" fmla="*/ 109 w 692"/>
                <a:gd name="T3" fmla="*/ 341 h 378"/>
                <a:gd name="T4" fmla="*/ 241 w 692"/>
                <a:gd name="T5" fmla="*/ 305 h 378"/>
                <a:gd name="T6" fmla="*/ 353 w 692"/>
                <a:gd name="T7" fmla="*/ 209 h 378"/>
                <a:gd name="T8" fmla="*/ 429 w 692"/>
                <a:gd name="T9" fmla="*/ 89 h 378"/>
                <a:gd name="T10" fmla="*/ 493 w 692"/>
                <a:gd name="T11" fmla="*/ 17 h 378"/>
                <a:gd name="T12" fmla="*/ 577 w 692"/>
                <a:gd name="T13" fmla="*/ 1 h 378"/>
                <a:gd name="T14" fmla="*/ 629 w 692"/>
                <a:gd name="T15" fmla="*/ 21 h 378"/>
                <a:gd name="T16" fmla="*/ 673 w 692"/>
                <a:gd name="T17" fmla="*/ 65 h 378"/>
                <a:gd name="T18" fmla="*/ 673 w 692"/>
                <a:gd name="T19" fmla="*/ 137 h 378"/>
                <a:gd name="T20" fmla="*/ 561 w 692"/>
                <a:gd name="T21" fmla="*/ 225 h 378"/>
                <a:gd name="T22" fmla="*/ 425 w 692"/>
                <a:gd name="T23" fmla="*/ 297 h 378"/>
                <a:gd name="T24" fmla="*/ 245 w 692"/>
                <a:gd name="T25" fmla="*/ 357 h 378"/>
                <a:gd name="T26" fmla="*/ 113 w 692"/>
                <a:gd name="T27" fmla="*/ 377 h 378"/>
                <a:gd name="T28" fmla="*/ 1 w 692"/>
                <a:gd name="T29" fmla="*/ 357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92" h="378">
                  <a:moveTo>
                    <a:pt x="1" y="357"/>
                  </a:moveTo>
                  <a:cubicBezTo>
                    <a:pt x="0" y="351"/>
                    <a:pt x="69" y="350"/>
                    <a:pt x="109" y="341"/>
                  </a:cubicBezTo>
                  <a:cubicBezTo>
                    <a:pt x="149" y="332"/>
                    <a:pt x="200" y="327"/>
                    <a:pt x="241" y="305"/>
                  </a:cubicBezTo>
                  <a:cubicBezTo>
                    <a:pt x="282" y="283"/>
                    <a:pt x="322" y="245"/>
                    <a:pt x="353" y="209"/>
                  </a:cubicBezTo>
                  <a:cubicBezTo>
                    <a:pt x="384" y="173"/>
                    <a:pt x="406" y="121"/>
                    <a:pt x="429" y="89"/>
                  </a:cubicBezTo>
                  <a:cubicBezTo>
                    <a:pt x="452" y="57"/>
                    <a:pt x="468" y="32"/>
                    <a:pt x="493" y="17"/>
                  </a:cubicBezTo>
                  <a:cubicBezTo>
                    <a:pt x="518" y="2"/>
                    <a:pt x="554" y="0"/>
                    <a:pt x="577" y="1"/>
                  </a:cubicBezTo>
                  <a:cubicBezTo>
                    <a:pt x="600" y="2"/>
                    <a:pt x="613" y="10"/>
                    <a:pt x="629" y="21"/>
                  </a:cubicBezTo>
                  <a:cubicBezTo>
                    <a:pt x="645" y="32"/>
                    <a:pt x="666" y="46"/>
                    <a:pt x="673" y="65"/>
                  </a:cubicBezTo>
                  <a:cubicBezTo>
                    <a:pt x="680" y="84"/>
                    <a:pt x="692" y="110"/>
                    <a:pt x="673" y="137"/>
                  </a:cubicBezTo>
                  <a:cubicBezTo>
                    <a:pt x="654" y="164"/>
                    <a:pt x="602" y="198"/>
                    <a:pt x="561" y="225"/>
                  </a:cubicBezTo>
                  <a:cubicBezTo>
                    <a:pt x="520" y="252"/>
                    <a:pt x="478" y="275"/>
                    <a:pt x="425" y="297"/>
                  </a:cubicBezTo>
                  <a:cubicBezTo>
                    <a:pt x="372" y="319"/>
                    <a:pt x="297" y="344"/>
                    <a:pt x="245" y="357"/>
                  </a:cubicBezTo>
                  <a:cubicBezTo>
                    <a:pt x="193" y="370"/>
                    <a:pt x="156" y="376"/>
                    <a:pt x="113" y="377"/>
                  </a:cubicBezTo>
                  <a:cubicBezTo>
                    <a:pt x="70" y="378"/>
                    <a:pt x="2" y="363"/>
                    <a:pt x="1" y="357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1800">
                <a:solidFill>
                  <a:srgbClr val="2F1311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507960" name="AutoShape 56"/>
            <p:cNvSpPr>
              <a:spLocks noChangeArrowheads="1"/>
            </p:cNvSpPr>
            <p:nvPr/>
          </p:nvSpPr>
          <p:spPr bwMode="hidden">
            <a:xfrm rot="5400000">
              <a:off x="2724" y="2089"/>
              <a:ext cx="4320" cy="142"/>
            </a:xfrm>
            <a:custGeom>
              <a:avLst/>
              <a:gdLst>
                <a:gd name="G0" fmla="+- 607 0 0"/>
                <a:gd name="G1" fmla="+- 21600 0 607"/>
                <a:gd name="G2" fmla="*/ 607 1 2"/>
                <a:gd name="G3" fmla="+- 21600 0 G2"/>
                <a:gd name="G4" fmla="+/ 607 21600 2"/>
                <a:gd name="G5" fmla="+/ G1 0 2"/>
                <a:gd name="G6" fmla="*/ 21600 21600 607"/>
                <a:gd name="G7" fmla="*/ G6 1 2"/>
                <a:gd name="G8" fmla="+- 21600 0 G7"/>
                <a:gd name="G9" fmla="*/ 21600 1 2"/>
                <a:gd name="G10" fmla="+- 607 0 G9"/>
                <a:gd name="G11" fmla="?: G10 G8 0"/>
                <a:gd name="G12" fmla="?: G10 G7 21600"/>
                <a:gd name="T0" fmla="*/ 21296 w 21600"/>
                <a:gd name="T1" fmla="*/ 10800 h 21600"/>
                <a:gd name="T2" fmla="*/ 10800 w 21600"/>
                <a:gd name="T3" fmla="*/ 21600 h 21600"/>
                <a:gd name="T4" fmla="*/ 304 w 21600"/>
                <a:gd name="T5" fmla="*/ 10800 h 21600"/>
                <a:gd name="T6" fmla="*/ 10800 w 21600"/>
                <a:gd name="T7" fmla="*/ 0 h 21600"/>
                <a:gd name="T8" fmla="*/ 2104 w 21600"/>
                <a:gd name="T9" fmla="*/ 2104 h 21600"/>
                <a:gd name="T10" fmla="*/ 19496 w 21600"/>
                <a:gd name="T11" fmla="*/ 19496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607" y="21600"/>
                  </a:lnTo>
                  <a:lnTo>
                    <a:pt x="20993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vert="eaVert"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 altLang="ru-RU" sz="1800">
                <a:solidFill>
                  <a:srgbClr val="2F1311"/>
                </a:solidFill>
              </a:endParaRPr>
            </a:p>
          </p:txBody>
        </p:sp>
      </p:grpSp>
      <p:sp>
        <p:nvSpPr>
          <p:cNvPr id="507961" name="Rectangle 57"/>
          <p:cNvSpPr>
            <a:spLocks noGrp="1" noChangeArrowheads="1"/>
          </p:cNvSpPr>
          <p:nvPr>
            <p:ph type="ctrTitle" sz="quarter"/>
          </p:nvPr>
        </p:nvSpPr>
        <p:spPr>
          <a:xfrm>
            <a:off x="914400" y="1370013"/>
            <a:ext cx="9287933" cy="20574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altLang="ru-RU" noProof="0" smtClean="0"/>
              <a:t>Образец заголовка</a:t>
            </a:r>
          </a:p>
        </p:txBody>
      </p:sp>
      <p:sp>
        <p:nvSpPr>
          <p:cNvPr id="507962" name="Rectangle 5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302934" y="3886200"/>
            <a:ext cx="7520517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ru-RU" altLang="ru-RU" noProof="0" smtClean="0"/>
              <a:t>Образец подзаголовка</a:t>
            </a:r>
          </a:p>
        </p:txBody>
      </p:sp>
      <p:sp>
        <p:nvSpPr>
          <p:cNvPr id="507963" name="Rectangle 59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2F1311"/>
              </a:solidFill>
            </a:endParaRPr>
          </a:p>
        </p:txBody>
      </p:sp>
      <p:sp>
        <p:nvSpPr>
          <p:cNvPr id="507964" name="Rectangle 6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2F1311"/>
              </a:solidFill>
            </a:endParaRPr>
          </a:p>
        </p:txBody>
      </p:sp>
      <p:sp>
        <p:nvSpPr>
          <p:cNvPr id="507965" name="Rectangle 61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087DBCA7-E662-4E66-BED6-434EC8D16867}" type="slidenum">
              <a:rPr lang="ru-RU" altLang="ru-RU">
                <a:solidFill>
                  <a:srgbClr val="2F1311"/>
                </a:solidFill>
              </a:rPr>
              <a:pPr/>
              <a:t>‹#›</a:t>
            </a:fld>
            <a:endParaRPr lang="ru-RU" altLang="ru-RU">
              <a:solidFill>
                <a:srgbClr val="2F131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1099512"/>
      </p:ext>
    </p:extLst>
  </p:cSld>
  <p:clrMapOvr>
    <a:masterClrMapping/>
  </p:clrMapOvr>
  <p:transition advClick="0" advTm="0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7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5079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50796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5079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5079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079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079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79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079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079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079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7961" grpId="0"/>
      <p:bldP spid="507962" grpId="0" build="p">
        <p:tmplLst>
          <p:tmpl lvl="1">
            <p:tnLst>
              <p:par>
                <p:cTn presetID="47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0796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507962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507962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507962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2F1311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2F1311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1B7859-25D8-4AC7-8169-E6D6E5FC32EE}" type="slidenum">
              <a:rPr lang="ru-RU" altLang="ru-RU">
                <a:solidFill>
                  <a:srgbClr val="2F1311"/>
                </a:solidFill>
              </a:rPr>
              <a:pPr/>
              <a:t>‹#›</a:t>
            </a:fld>
            <a:endParaRPr lang="ru-RU" altLang="ru-RU">
              <a:solidFill>
                <a:srgbClr val="2F131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9061868"/>
      </p:ext>
    </p:extLst>
  </p:cSld>
  <p:clrMapOvr>
    <a:masterClrMapping/>
  </p:clrMapOvr>
  <p:transition advClick="0" advTm="0">
    <p:comb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2F1311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2F1311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57A703-9C8F-4CFE-AD5B-F8025BC3F558}" type="slidenum">
              <a:rPr lang="ru-RU" altLang="ru-RU">
                <a:solidFill>
                  <a:srgbClr val="2F1311"/>
                </a:solidFill>
              </a:rPr>
              <a:pPr/>
              <a:t>‹#›</a:t>
            </a:fld>
            <a:endParaRPr lang="ru-RU" altLang="ru-RU">
              <a:solidFill>
                <a:srgbClr val="2F131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578427"/>
      </p:ext>
    </p:extLst>
  </p:cSld>
  <p:clrMapOvr>
    <a:masterClrMapping/>
  </p:clrMapOvr>
  <p:transition advClick="0" advTm="0">
    <p:comb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51367" y="1598613"/>
            <a:ext cx="4821767" cy="44973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376334" y="1598613"/>
            <a:ext cx="4823884" cy="44973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2F1311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2F1311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227C71-E012-4ACB-9CBB-8E018D0E9EC9}" type="slidenum">
              <a:rPr lang="ru-RU" altLang="ru-RU">
                <a:solidFill>
                  <a:srgbClr val="2F1311"/>
                </a:solidFill>
              </a:rPr>
              <a:pPr/>
              <a:t>‹#›</a:t>
            </a:fld>
            <a:endParaRPr lang="ru-RU" altLang="ru-RU">
              <a:solidFill>
                <a:srgbClr val="2F131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0173583"/>
      </p:ext>
    </p:extLst>
  </p:cSld>
  <p:clrMapOvr>
    <a:masterClrMapping/>
  </p:clrMapOvr>
  <p:transition advClick="0" advTm="0">
    <p:comb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F64983-D649-4F4C-B746-D417BB7AE15F}" type="slidenum">
              <a:rPr lang="ru-RU" altLang="ru-RU">
                <a:solidFill>
                  <a:srgbClr val="FFFFFF"/>
                </a:solidFill>
              </a:rPr>
              <a:pPr/>
              <a:t>‹#›</a:t>
            </a:fld>
            <a:endParaRPr lang="ru-RU" alt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3286672"/>
      </p:ext>
    </p:extLst>
  </p:cSld>
  <p:clrMapOvr>
    <a:masterClrMapping/>
  </p:clrMapOvr>
  <p:transition advClick="0" advTm="0">
    <p:comb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2F1311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2F1311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761811-0942-4C34-9E04-F133997F5F4B}" type="slidenum">
              <a:rPr lang="ru-RU" altLang="ru-RU">
                <a:solidFill>
                  <a:srgbClr val="2F1311"/>
                </a:solidFill>
              </a:rPr>
              <a:pPr/>
              <a:t>‹#›</a:t>
            </a:fld>
            <a:endParaRPr lang="ru-RU" altLang="ru-RU">
              <a:solidFill>
                <a:srgbClr val="2F131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7912275"/>
      </p:ext>
    </p:extLst>
  </p:cSld>
  <p:clrMapOvr>
    <a:masterClrMapping/>
  </p:clrMapOvr>
  <p:transition advClick="0" advTm="0">
    <p:comb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2F1311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2F1311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DF6D5F-8D6F-4084-92A8-939624E35F3C}" type="slidenum">
              <a:rPr lang="ru-RU" altLang="ru-RU">
                <a:solidFill>
                  <a:srgbClr val="2F1311"/>
                </a:solidFill>
              </a:rPr>
              <a:pPr/>
              <a:t>‹#›</a:t>
            </a:fld>
            <a:endParaRPr lang="ru-RU" altLang="ru-RU">
              <a:solidFill>
                <a:srgbClr val="2F131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7270034"/>
      </p:ext>
    </p:extLst>
  </p:cSld>
  <p:clrMapOvr>
    <a:masterClrMapping/>
  </p:clrMapOvr>
  <p:transition advClick="0" advTm="0">
    <p:comb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2F1311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2F131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7C0002-C1DC-4641-AAEB-E1C27EB8C118}" type="slidenum">
              <a:rPr lang="ru-RU" altLang="ru-RU">
                <a:solidFill>
                  <a:srgbClr val="2F1311"/>
                </a:solidFill>
              </a:rPr>
              <a:pPr/>
              <a:t>‹#›</a:t>
            </a:fld>
            <a:endParaRPr lang="ru-RU" altLang="ru-RU">
              <a:solidFill>
                <a:srgbClr val="2F131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9443931"/>
      </p:ext>
    </p:extLst>
  </p:cSld>
  <p:clrMapOvr>
    <a:masterClrMapping/>
  </p:clrMapOvr>
  <p:transition advClick="0" advTm="0">
    <p:comb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2F1311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2F1311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1ADC21-ADDE-4625-8184-7E319BB0B7A3}" type="slidenum">
              <a:rPr lang="ru-RU" altLang="ru-RU">
                <a:solidFill>
                  <a:srgbClr val="2F1311"/>
                </a:solidFill>
              </a:rPr>
              <a:pPr/>
              <a:t>‹#›</a:t>
            </a:fld>
            <a:endParaRPr lang="ru-RU" altLang="ru-RU">
              <a:solidFill>
                <a:srgbClr val="2F131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2815014"/>
      </p:ext>
    </p:extLst>
  </p:cSld>
  <p:clrMapOvr>
    <a:masterClrMapping/>
  </p:clrMapOvr>
  <p:transition advClick="0" advTm="0">
    <p:comb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2F1311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2F1311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D22E32-CBC9-432F-A7C7-871D50C32FA8}" type="slidenum">
              <a:rPr lang="ru-RU" altLang="ru-RU">
                <a:solidFill>
                  <a:srgbClr val="2F1311"/>
                </a:solidFill>
              </a:rPr>
              <a:pPr/>
              <a:t>‹#›</a:t>
            </a:fld>
            <a:endParaRPr lang="ru-RU" altLang="ru-RU">
              <a:solidFill>
                <a:srgbClr val="2F131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020872"/>
      </p:ext>
    </p:extLst>
  </p:cSld>
  <p:clrMapOvr>
    <a:masterClrMapping/>
  </p:clrMapOvr>
  <p:transition advClick="0" advTm="0">
    <p:comb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2F1311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2F1311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519916-B3C2-4216-9471-83D6A96A0EF9}" type="slidenum">
              <a:rPr lang="ru-RU" altLang="ru-RU">
                <a:solidFill>
                  <a:srgbClr val="2F1311"/>
                </a:solidFill>
              </a:rPr>
              <a:pPr/>
              <a:t>‹#›</a:t>
            </a:fld>
            <a:endParaRPr lang="ru-RU" altLang="ru-RU">
              <a:solidFill>
                <a:srgbClr val="2F131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7471285"/>
      </p:ext>
    </p:extLst>
  </p:cSld>
  <p:clrMapOvr>
    <a:masterClrMapping/>
  </p:clrMapOvr>
  <p:transition advClick="0" advTm="0">
    <p:comb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770285" y="227014"/>
            <a:ext cx="2491316" cy="586898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92100" y="227014"/>
            <a:ext cx="7274984" cy="586898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2F1311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2F1311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947C23-ABF3-44F6-9BA6-239CB1D0AE04}" type="slidenum">
              <a:rPr lang="ru-RU" altLang="ru-RU">
                <a:solidFill>
                  <a:srgbClr val="2F1311"/>
                </a:solidFill>
              </a:rPr>
              <a:pPr/>
              <a:t>‹#›</a:t>
            </a:fld>
            <a:endParaRPr lang="ru-RU" altLang="ru-RU">
              <a:solidFill>
                <a:srgbClr val="2F131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2691053"/>
      </p:ext>
    </p:extLst>
  </p:cSld>
  <p:clrMapOvr>
    <a:masterClrMapping/>
  </p:clrMapOvr>
  <p:transition advClick="0" advTm="0">
    <p:comb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292101" y="227014"/>
            <a:ext cx="9969500" cy="58689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02168" y="6242051"/>
            <a:ext cx="2377017" cy="474663"/>
          </a:xfrm>
        </p:spPr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2F1311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009900" y="6248401"/>
            <a:ext cx="4607984" cy="474663"/>
          </a:xfrm>
        </p:spPr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2F1311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7823201" y="6248401"/>
            <a:ext cx="2341033" cy="474663"/>
          </a:xfrm>
        </p:spPr>
        <p:txBody>
          <a:bodyPr/>
          <a:lstStyle>
            <a:lvl1pPr>
              <a:defRPr/>
            </a:lvl1pPr>
          </a:lstStyle>
          <a:p>
            <a:fld id="{121747DD-DF01-46B4-9BC6-E5A09E29710C}" type="slidenum">
              <a:rPr lang="ru-RU" altLang="ru-RU">
                <a:solidFill>
                  <a:srgbClr val="2F1311"/>
                </a:solidFill>
              </a:rPr>
              <a:pPr/>
              <a:t>‹#›</a:t>
            </a:fld>
            <a:endParaRPr lang="ru-RU" altLang="ru-RU">
              <a:solidFill>
                <a:srgbClr val="2F131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9635322"/>
      </p:ext>
    </p:extLst>
  </p:cSld>
  <p:clrMapOvr>
    <a:masterClrMapping/>
  </p:clrMapOvr>
  <p:transition advClick="0" advTm="0">
    <p:comb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292101" y="227013"/>
            <a:ext cx="99695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51367" y="1598613"/>
            <a:ext cx="4821767" cy="21717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5376334" y="1598613"/>
            <a:ext cx="4823884" cy="21717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351367" y="3922714"/>
            <a:ext cx="4821767" cy="21732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376334" y="3922714"/>
            <a:ext cx="4823884" cy="21732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02168" y="6242051"/>
            <a:ext cx="2377017" cy="474663"/>
          </a:xfrm>
        </p:spPr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2F1311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09900" y="6248401"/>
            <a:ext cx="4607984" cy="474663"/>
          </a:xfrm>
        </p:spPr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2F1311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823201" y="6248401"/>
            <a:ext cx="2341033" cy="474663"/>
          </a:xfrm>
        </p:spPr>
        <p:txBody>
          <a:bodyPr/>
          <a:lstStyle>
            <a:lvl1pPr>
              <a:defRPr/>
            </a:lvl1pPr>
          </a:lstStyle>
          <a:p>
            <a:fld id="{36F517C3-63D2-4F98-9DC8-91A44442E1D9}" type="slidenum">
              <a:rPr lang="ru-RU" altLang="ru-RU">
                <a:solidFill>
                  <a:srgbClr val="2F1311"/>
                </a:solidFill>
              </a:rPr>
              <a:pPr/>
              <a:t>‹#›</a:t>
            </a:fld>
            <a:endParaRPr lang="ru-RU" altLang="ru-RU">
              <a:solidFill>
                <a:srgbClr val="2F131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0622072"/>
      </p:ext>
    </p:extLst>
  </p:cSld>
  <p:clrMapOvr>
    <a:masterClrMapping/>
  </p:clrMapOvr>
  <p:transition advClick="0" advTm="0">
    <p:comb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E2814-E1C4-4878-A1D1-FCDC0CC1162E}" type="slidenum">
              <a:rPr lang="ru-RU" altLang="ru-RU" smtClean="0">
                <a:solidFill>
                  <a:srgbClr val="FFFFFF"/>
                </a:solidFill>
              </a:rPr>
              <a:pPr/>
              <a:t>‹#›</a:t>
            </a:fld>
            <a:endParaRPr lang="ru-RU" alt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2563445"/>
      </p:ext>
    </p:extLst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147DAF-7C0F-42EB-A2E9-BD35AAAFD6CF}" type="slidenum">
              <a:rPr lang="ru-RU" altLang="ru-RU">
                <a:solidFill>
                  <a:srgbClr val="FFFFFF"/>
                </a:solidFill>
              </a:rPr>
              <a:pPr/>
              <a:t>‹#›</a:t>
            </a:fld>
            <a:endParaRPr lang="ru-RU" alt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2277305"/>
      </p:ext>
    </p:extLst>
  </p:cSld>
  <p:clrMapOvr>
    <a:masterClrMapping/>
  </p:clrMapOvr>
  <p:transition advClick="0" advTm="0">
    <p:comb/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7CDE5-34FD-4A71-AA53-13A032191527}" type="slidenum">
              <a:rPr lang="ru-RU" altLang="ru-RU" smtClean="0">
                <a:solidFill>
                  <a:srgbClr val="FFFFFF"/>
                </a:solidFill>
              </a:rPr>
              <a:pPr/>
              <a:t>‹#›</a:t>
            </a:fld>
            <a:endParaRPr lang="ru-RU" alt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1012435"/>
      </p:ext>
    </p:extLst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64983-D649-4F4C-B746-D417BB7AE15F}" type="slidenum">
              <a:rPr lang="ru-RU" altLang="ru-RU" smtClean="0">
                <a:solidFill>
                  <a:srgbClr val="FFFFFF"/>
                </a:solidFill>
              </a:rPr>
              <a:pPr/>
              <a:t>‹#›</a:t>
            </a:fld>
            <a:endParaRPr lang="ru-RU" alt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9586436"/>
      </p:ext>
    </p:extLst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47DAF-7C0F-42EB-A2E9-BD35AAAFD6CF}" type="slidenum">
              <a:rPr lang="ru-RU" altLang="ru-RU" smtClean="0">
                <a:solidFill>
                  <a:srgbClr val="FFFFFF"/>
                </a:solidFill>
              </a:rPr>
              <a:pPr/>
              <a:t>‹#›</a:t>
            </a:fld>
            <a:endParaRPr lang="ru-RU" alt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8595882"/>
      </p:ext>
    </p:extLst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A980B-8338-4C02-BCD2-38399E3BEEFD}" type="slidenum">
              <a:rPr lang="ru-RU" altLang="ru-RU" smtClean="0">
                <a:solidFill>
                  <a:srgbClr val="FFFFFF"/>
                </a:solidFill>
              </a:rPr>
              <a:pPr/>
              <a:t>‹#›</a:t>
            </a:fld>
            <a:endParaRPr lang="ru-RU" alt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5064376"/>
      </p:ext>
    </p:extLst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DFA96-B04D-4553-AE34-04EBE32052DD}" type="slidenum">
              <a:rPr lang="ru-RU" altLang="ru-RU" smtClean="0">
                <a:solidFill>
                  <a:srgbClr val="FFFFFF"/>
                </a:solidFill>
              </a:rPr>
              <a:pPr/>
              <a:t>‹#›</a:t>
            </a:fld>
            <a:endParaRPr lang="ru-RU" alt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7998486"/>
      </p:ext>
    </p:extLst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C6C38-42D9-4598-8F58-1804CA437EE8}" type="slidenum">
              <a:rPr lang="ru-RU" altLang="ru-RU" smtClean="0">
                <a:solidFill>
                  <a:srgbClr val="FFFFFF"/>
                </a:solidFill>
              </a:rPr>
              <a:pPr/>
              <a:t>‹#›</a:t>
            </a:fld>
            <a:endParaRPr lang="ru-RU" alt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2253415"/>
      </p:ext>
    </p:extLst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B6BDA-6EC9-4F12-8FD4-0B112739601D}" type="slidenum">
              <a:rPr lang="ru-RU" altLang="ru-RU" smtClean="0">
                <a:solidFill>
                  <a:srgbClr val="FFFFFF"/>
                </a:solidFill>
              </a:rPr>
              <a:pPr/>
              <a:t>‹#›</a:t>
            </a:fld>
            <a:endParaRPr lang="ru-RU" alt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1874288"/>
      </p:ext>
    </p:extLst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D349A-8DCA-4E24-AAB1-BA0C304730C0}" type="slidenum">
              <a:rPr lang="ru-RU" altLang="ru-RU" smtClean="0">
                <a:solidFill>
                  <a:srgbClr val="FFFFFF"/>
                </a:solidFill>
              </a:rPr>
              <a:pPr/>
              <a:t>‹#›</a:t>
            </a:fld>
            <a:endParaRPr lang="ru-RU" alt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0188078"/>
      </p:ext>
    </p:extLst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F706A-081B-4D5E-BF74-EDD7515BB501}" type="slidenum">
              <a:rPr lang="ru-RU" altLang="ru-RU" smtClean="0">
                <a:solidFill>
                  <a:srgbClr val="FFFFFF"/>
                </a:solidFill>
              </a:rPr>
              <a:pPr/>
              <a:t>‹#›</a:t>
            </a:fld>
            <a:endParaRPr lang="ru-RU" alt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7054802"/>
      </p:ext>
    </p:extLst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C356E-947A-4BA8-BE5B-D7FDD9A48BEA}" type="slidenum">
              <a:rPr lang="ru-RU" altLang="ru-RU" smtClean="0">
                <a:solidFill>
                  <a:srgbClr val="FFFFFF"/>
                </a:solidFill>
              </a:rPr>
              <a:pPr/>
              <a:t>‹#›</a:t>
            </a:fld>
            <a:endParaRPr lang="ru-RU" alt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4839698"/>
      </p:ext>
    </p:extLst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FA980B-8338-4C02-BCD2-38399E3BEEFD}" type="slidenum">
              <a:rPr lang="ru-RU" altLang="ru-RU">
                <a:solidFill>
                  <a:srgbClr val="FFFFFF"/>
                </a:solidFill>
              </a:rPr>
              <a:pPr/>
              <a:t>‹#›</a:t>
            </a:fld>
            <a:endParaRPr lang="ru-RU" alt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8356031"/>
      </p:ext>
    </p:extLst>
  </p:cSld>
  <p:clrMapOvr>
    <a:masterClrMapping/>
  </p:clrMapOvr>
  <p:transition advClick="0" advTm="0">
    <p:comb/>
  </p:transition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292101" y="227013"/>
            <a:ext cx="99695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51367" y="1598613"/>
            <a:ext cx="4821767" cy="21717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5376334" y="1598613"/>
            <a:ext cx="4823884" cy="21717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351367" y="3922714"/>
            <a:ext cx="4821767" cy="21732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376334" y="3922714"/>
            <a:ext cx="4823884" cy="21732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02168" y="6242051"/>
            <a:ext cx="2377017" cy="474663"/>
          </a:xfrm>
        </p:spPr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2F1311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09900" y="6248401"/>
            <a:ext cx="4607984" cy="474663"/>
          </a:xfrm>
        </p:spPr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2F1311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823201" y="6248401"/>
            <a:ext cx="2341033" cy="474663"/>
          </a:xfrm>
        </p:spPr>
        <p:txBody>
          <a:bodyPr/>
          <a:lstStyle>
            <a:lvl1pPr>
              <a:defRPr/>
            </a:lvl1pPr>
          </a:lstStyle>
          <a:p>
            <a:fld id="{36F517C3-63D2-4F98-9DC8-91A44442E1D9}" type="slidenum">
              <a:rPr lang="ru-RU" altLang="ru-RU">
                <a:solidFill>
                  <a:srgbClr val="2F1311"/>
                </a:solidFill>
              </a:rPr>
              <a:pPr/>
              <a:t>‹#›</a:t>
            </a:fld>
            <a:endParaRPr lang="ru-RU" altLang="ru-RU">
              <a:solidFill>
                <a:srgbClr val="2F131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0492925"/>
      </p:ext>
    </p:extLst>
  </p:cSld>
  <p:clrMapOvr>
    <a:masterClrMapping/>
  </p:clrMapOvr>
  <p:transition advClick="0" advTm="0">
    <p:comb/>
  </p:transition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57410" name="Group 2"/>
          <p:cNvGrpSpPr>
            <a:grpSpLocks/>
          </p:cNvGrpSpPr>
          <p:nvPr/>
        </p:nvGrpSpPr>
        <p:grpSpPr bwMode="auto">
          <a:xfrm>
            <a:off x="1" y="3902076"/>
            <a:ext cx="4533900" cy="2949575"/>
            <a:chOff x="0" y="2458"/>
            <a:chExt cx="2142" cy="1858"/>
          </a:xfrm>
        </p:grpSpPr>
        <p:sp>
          <p:nvSpPr>
            <p:cNvPr id="657411" name="Freeform 3"/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>
                <a:gd name="T0" fmla="*/ 329 w 2135"/>
                <a:gd name="T1" fmla="*/ 66 h 1804"/>
                <a:gd name="T2" fmla="*/ 161 w 2135"/>
                <a:gd name="T3" fmla="*/ 30 h 1804"/>
                <a:gd name="T4" fmla="*/ 0 w 2135"/>
                <a:gd name="T5" fmla="*/ 0 h 1804"/>
                <a:gd name="T6" fmla="*/ 0 w 2135"/>
                <a:gd name="T7" fmla="*/ 12 h 1804"/>
                <a:gd name="T8" fmla="*/ 161 w 2135"/>
                <a:gd name="T9" fmla="*/ 42 h 1804"/>
                <a:gd name="T10" fmla="*/ 323 w 2135"/>
                <a:gd name="T11" fmla="*/ 78 h 1804"/>
                <a:gd name="T12" fmla="*/ 556 w 2135"/>
                <a:gd name="T13" fmla="*/ 150 h 1804"/>
                <a:gd name="T14" fmla="*/ 777 w 2135"/>
                <a:gd name="T15" fmla="*/ 245 h 1804"/>
                <a:gd name="T16" fmla="*/ 993 w 2135"/>
                <a:gd name="T17" fmla="*/ 365 h 1804"/>
                <a:gd name="T18" fmla="*/ 1196 w 2135"/>
                <a:gd name="T19" fmla="*/ 503 h 1804"/>
                <a:gd name="T20" fmla="*/ 1381 w 2135"/>
                <a:gd name="T21" fmla="*/ 653 h 1804"/>
                <a:gd name="T22" fmla="*/ 1555 w 2135"/>
                <a:gd name="T23" fmla="*/ 827 h 1804"/>
                <a:gd name="T24" fmla="*/ 1710 w 2135"/>
                <a:gd name="T25" fmla="*/ 1019 h 1804"/>
                <a:gd name="T26" fmla="*/ 1854 w 2135"/>
                <a:gd name="T27" fmla="*/ 1229 h 1804"/>
                <a:gd name="T28" fmla="*/ 1937 w 2135"/>
                <a:gd name="T29" fmla="*/ 1366 h 1804"/>
                <a:gd name="T30" fmla="*/ 2009 w 2135"/>
                <a:gd name="T31" fmla="*/ 1510 h 1804"/>
                <a:gd name="T32" fmla="*/ 2069 w 2135"/>
                <a:gd name="T33" fmla="*/ 1654 h 1804"/>
                <a:gd name="T34" fmla="*/ 2123 w 2135"/>
                <a:gd name="T35" fmla="*/ 1804 h 1804"/>
                <a:gd name="T36" fmla="*/ 2135 w 2135"/>
                <a:gd name="T37" fmla="*/ 1804 h 1804"/>
                <a:gd name="T38" fmla="*/ 2081 w 2135"/>
                <a:gd name="T39" fmla="*/ 1654 h 1804"/>
                <a:gd name="T40" fmla="*/ 2021 w 2135"/>
                <a:gd name="T41" fmla="*/ 1510 h 1804"/>
                <a:gd name="T42" fmla="*/ 1949 w 2135"/>
                <a:gd name="T43" fmla="*/ 1366 h 1804"/>
                <a:gd name="T44" fmla="*/ 1866 w 2135"/>
                <a:gd name="T45" fmla="*/ 1223 h 1804"/>
                <a:gd name="T46" fmla="*/ 1722 w 2135"/>
                <a:gd name="T47" fmla="*/ 1013 h 1804"/>
                <a:gd name="T48" fmla="*/ 1561 w 2135"/>
                <a:gd name="T49" fmla="*/ 821 h 1804"/>
                <a:gd name="T50" fmla="*/ 1387 w 2135"/>
                <a:gd name="T51" fmla="*/ 647 h 1804"/>
                <a:gd name="T52" fmla="*/ 1202 w 2135"/>
                <a:gd name="T53" fmla="*/ 491 h 1804"/>
                <a:gd name="T54" fmla="*/ 999 w 2135"/>
                <a:gd name="T55" fmla="*/ 353 h 1804"/>
                <a:gd name="T56" fmla="*/ 783 w 2135"/>
                <a:gd name="T57" fmla="*/ 239 h 1804"/>
                <a:gd name="T58" fmla="*/ 562 w 2135"/>
                <a:gd name="T59" fmla="*/ 138 h 1804"/>
                <a:gd name="T60" fmla="*/ 329 w 2135"/>
                <a:gd name="T61" fmla="*/ 66 h 1804"/>
                <a:gd name="T62" fmla="*/ 329 w 2135"/>
                <a:gd name="T63" fmla="*/ 66 h 18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1800">
                <a:solidFill>
                  <a:srgbClr val="FFFFFF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657412" name="Freeform 4"/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>
                <a:gd name="T0" fmla="*/ 1854 w 1854"/>
                <a:gd name="T1" fmla="*/ 1858 h 1858"/>
                <a:gd name="T2" fmla="*/ 0 w 1854"/>
                <a:gd name="T3" fmla="*/ 1858 h 1858"/>
                <a:gd name="T4" fmla="*/ 0 w 1854"/>
                <a:gd name="T5" fmla="*/ 0 h 1858"/>
                <a:gd name="T6" fmla="*/ 1854 w 1854"/>
                <a:gd name="T7" fmla="*/ 1858 h 1858"/>
                <a:gd name="T8" fmla="*/ 1854 w 1854"/>
                <a:gd name="T9" fmla="*/ 1858 h 18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1800">
                <a:solidFill>
                  <a:srgbClr val="FFFFFF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657413" name="Freeform 5"/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>
                <a:gd name="T0" fmla="*/ 1640 w 1745"/>
                <a:gd name="T1" fmla="*/ 1377 h 1577"/>
                <a:gd name="T2" fmla="*/ 1692 w 1745"/>
                <a:gd name="T3" fmla="*/ 1479 h 1577"/>
                <a:gd name="T4" fmla="*/ 1732 w 1745"/>
                <a:gd name="T5" fmla="*/ 1577 h 1577"/>
                <a:gd name="T6" fmla="*/ 1745 w 1745"/>
                <a:gd name="T7" fmla="*/ 1577 h 1577"/>
                <a:gd name="T8" fmla="*/ 1703 w 1745"/>
                <a:gd name="T9" fmla="*/ 1469 h 1577"/>
                <a:gd name="T10" fmla="*/ 1649 w 1745"/>
                <a:gd name="T11" fmla="*/ 1367 h 1577"/>
                <a:gd name="T12" fmla="*/ 1535 w 1745"/>
                <a:gd name="T13" fmla="*/ 1157 h 1577"/>
                <a:gd name="T14" fmla="*/ 1395 w 1745"/>
                <a:gd name="T15" fmla="*/ 951 h 1577"/>
                <a:gd name="T16" fmla="*/ 1236 w 1745"/>
                <a:gd name="T17" fmla="*/ 756 h 1577"/>
                <a:gd name="T18" fmla="*/ 1061 w 1745"/>
                <a:gd name="T19" fmla="*/ 582 h 1577"/>
                <a:gd name="T20" fmla="*/ 876 w 1745"/>
                <a:gd name="T21" fmla="*/ 426 h 1577"/>
                <a:gd name="T22" fmla="*/ 672 w 1745"/>
                <a:gd name="T23" fmla="*/ 294 h 1577"/>
                <a:gd name="T24" fmla="*/ 455 w 1745"/>
                <a:gd name="T25" fmla="*/ 174 h 1577"/>
                <a:gd name="T26" fmla="*/ 234 w 1745"/>
                <a:gd name="T27" fmla="*/ 78 h 1577"/>
                <a:gd name="T28" fmla="*/ 0 w 1745"/>
                <a:gd name="T29" fmla="*/ 0 h 1577"/>
                <a:gd name="T30" fmla="*/ 0 w 1745"/>
                <a:gd name="T31" fmla="*/ 12 h 1577"/>
                <a:gd name="T32" fmla="*/ 222 w 1745"/>
                <a:gd name="T33" fmla="*/ 89 h 1577"/>
                <a:gd name="T34" fmla="*/ 446 w 1745"/>
                <a:gd name="T35" fmla="*/ 185 h 1577"/>
                <a:gd name="T36" fmla="*/ 662 w 1745"/>
                <a:gd name="T37" fmla="*/ 305 h 1577"/>
                <a:gd name="T38" fmla="*/ 866 w 1745"/>
                <a:gd name="T39" fmla="*/ 437 h 1577"/>
                <a:gd name="T40" fmla="*/ 1052 w 1745"/>
                <a:gd name="T41" fmla="*/ 593 h 1577"/>
                <a:gd name="T42" fmla="*/ 1226 w 1745"/>
                <a:gd name="T43" fmla="*/ 767 h 1577"/>
                <a:gd name="T44" fmla="*/ 1385 w 1745"/>
                <a:gd name="T45" fmla="*/ 960 h 1577"/>
                <a:gd name="T46" fmla="*/ 1526 w 1745"/>
                <a:gd name="T47" fmla="*/ 1167 h 1577"/>
                <a:gd name="T48" fmla="*/ 1640 w 1745"/>
                <a:gd name="T49" fmla="*/ 1377 h 15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1800">
                <a:solidFill>
                  <a:srgbClr val="FFFFFF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657414" name="Freeform 6"/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>
                <a:gd name="T0" fmla="*/ 0 w 1745"/>
                <a:gd name="T1" fmla="*/ 0 h 1768"/>
                <a:gd name="T2" fmla="*/ 0 w 1745"/>
                <a:gd name="T3" fmla="*/ 12 h 1768"/>
                <a:gd name="T4" fmla="*/ 210 w 1745"/>
                <a:gd name="T5" fmla="*/ 88 h 1768"/>
                <a:gd name="T6" fmla="*/ 426 w 1745"/>
                <a:gd name="T7" fmla="*/ 190 h 1768"/>
                <a:gd name="T8" fmla="*/ 630 w 1745"/>
                <a:gd name="T9" fmla="*/ 304 h 1768"/>
                <a:gd name="T10" fmla="*/ 818 w 1745"/>
                <a:gd name="T11" fmla="*/ 442 h 1768"/>
                <a:gd name="T12" fmla="*/ 998 w 1745"/>
                <a:gd name="T13" fmla="*/ 592 h 1768"/>
                <a:gd name="T14" fmla="*/ 1164 w 1745"/>
                <a:gd name="T15" fmla="*/ 766 h 1768"/>
                <a:gd name="T16" fmla="*/ 1310 w 1745"/>
                <a:gd name="T17" fmla="*/ 942 h 1768"/>
                <a:gd name="T18" fmla="*/ 1454 w 1745"/>
                <a:gd name="T19" fmla="*/ 1146 h 1768"/>
                <a:gd name="T20" fmla="*/ 1536 w 1745"/>
                <a:gd name="T21" fmla="*/ 1298 h 1768"/>
                <a:gd name="T22" fmla="*/ 1614 w 1745"/>
                <a:gd name="T23" fmla="*/ 1456 h 1768"/>
                <a:gd name="T24" fmla="*/ 1682 w 1745"/>
                <a:gd name="T25" fmla="*/ 1616 h 1768"/>
                <a:gd name="T26" fmla="*/ 1733 w 1745"/>
                <a:gd name="T27" fmla="*/ 1768 h 1768"/>
                <a:gd name="T28" fmla="*/ 1745 w 1745"/>
                <a:gd name="T29" fmla="*/ 1768 h 1768"/>
                <a:gd name="T30" fmla="*/ 1691 w 1745"/>
                <a:gd name="T31" fmla="*/ 1606 h 1768"/>
                <a:gd name="T32" fmla="*/ 1623 w 1745"/>
                <a:gd name="T33" fmla="*/ 1445 h 1768"/>
                <a:gd name="T34" fmla="*/ 1547 w 1745"/>
                <a:gd name="T35" fmla="*/ 1288 h 1768"/>
                <a:gd name="T36" fmla="*/ 1463 w 1745"/>
                <a:gd name="T37" fmla="*/ 1136 h 1768"/>
                <a:gd name="T38" fmla="*/ 1320 w 1745"/>
                <a:gd name="T39" fmla="*/ 932 h 1768"/>
                <a:gd name="T40" fmla="*/ 1173 w 1745"/>
                <a:gd name="T41" fmla="*/ 755 h 1768"/>
                <a:gd name="T42" fmla="*/ 1008 w 1745"/>
                <a:gd name="T43" fmla="*/ 581 h 1768"/>
                <a:gd name="T44" fmla="*/ 827 w 1745"/>
                <a:gd name="T45" fmla="*/ 431 h 1768"/>
                <a:gd name="T46" fmla="*/ 642 w 1745"/>
                <a:gd name="T47" fmla="*/ 293 h 1768"/>
                <a:gd name="T48" fmla="*/ 437 w 1745"/>
                <a:gd name="T49" fmla="*/ 179 h 1768"/>
                <a:gd name="T50" fmla="*/ 222 w 1745"/>
                <a:gd name="T51" fmla="*/ 78 h 1768"/>
                <a:gd name="T52" fmla="*/ 0 w 1745"/>
                <a:gd name="T53" fmla="*/ 0 h 1768"/>
                <a:gd name="T54" fmla="*/ 0 w 1745"/>
                <a:gd name="T55" fmla="*/ 0 h 17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1800">
                <a:solidFill>
                  <a:srgbClr val="FFFFFF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657415" name="Oval 7"/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1800">
                <a:solidFill>
                  <a:srgbClr val="FFFFFF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657416" name="Oval 8"/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1800">
                <a:solidFill>
                  <a:srgbClr val="FFFFFF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657417" name="Oval 9"/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1800">
                <a:solidFill>
                  <a:srgbClr val="FFFFFF"/>
                </a:solidFill>
                <a:latin typeface="Tahoma" panose="020B0604030504040204" pitchFamily="34" charset="0"/>
              </a:endParaRPr>
            </a:p>
          </p:txBody>
        </p:sp>
      </p:grpSp>
      <p:sp>
        <p:nvSpPr>
          <p:cNvPr id="657418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914400" y="1873250"/>
            <a:ext cx="10363200" cy="1555750"/>
          </a:xfr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ru-RU" altLang="ru-RU" noProof="0" smtClean="0"/>
              <a:t>Образец заголовка</a:t>
            </a:r>
          </a:p>
        </p:txBody>
      </p:sp>
      <p:sp>
        <p:nvSpPr>
          <p:cNvPr id="657419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ru-RU" altLang="ru-RU" noProof="0" smtClean="0"/>
              <a:t>Образец подзаголовка</a:t>
            </a:r>
          </a:p>
        </p:txBody>
      </p:sp>
      <p:sp>
        <p:nvSpPr>
          <p:cNvPr id="657420" name="Rectangle 12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657421" name="Rectangle 13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657422" name="Rectangle 14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1C2E2814-E1C4-4878-A1D1-FCDC0CC1162E}" type="slidenum">
              <a:rPr lang="ru-RU" altLang="ru-RU">
                <a:solidFill>
                  <a:srgbClr val="FFFFFF"/>
                </a:solidFill>
              </a:rPr>
              <a:pPr/>
              <a:t>‹#›</a:t>
            </a:fld>
            <a:endParaRPr lang="ru-RU" alt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3979453"/>
      </p:ext>
    </p:extLst>
  </p:cSld>
  <p:clrMapOvr>
    <a:masterClrMapping/>
  </p:clrMapOvr>
  <p:transition advClick="0" advTm="0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574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574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657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7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57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57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57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7418" grpId="0"/>
      <p:bldP spid="657419" grpId="0" build="p">
        <p:tmplLst>
          <p:tmpl lvl="1">
            <p:tnLst>
              <p:par>
                <p:cTn presetID="44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574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657419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65741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65741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97CDE5-34FD-4A71-AA53-13A032191527}" type="slidenum">
              <a:rPr lang="ru-RU" altLang="ru-RU">
                <a:solidFill>
                  <a:srgbClr val="FFFFFF"/>
                </a:solidFill>
              </a:rPr>
              <a:pPr/>
              <a:t>‹#›</a:t>
            </a:fld>
            <a:endParaRPr lang="ru-RU" alt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6127189"/>
      </p:ext>
    </p:extLst>
  </p:cSld>
  <p:clrMapOvr>
    <a:masterClrMapping/>
  </p:clrMapOvr>
  <p:transition advClick="0" advTm="0">
    <p:comb/>
  </p:transition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F64983-D649-4F4C-B746-D417BB7AE15F}" type="slidenum">
              <a:rPr lang="ru-RU" altLang="ru-RU">
                <a:solidFill>
                  <a:srgbClr val="FFFFFF"/>
                </a:solidFill>
              </a:rPr>
              <a:pPr/>
              <a:t>‹#›</a:t>
            </a:fld>
            <a:endParaRPr lang="ru-RU" alt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0688634"/>
      </p:ext>
    </p:extLst>
  </p:cSld>
  <p:clrMapOvr>
    <a:masterClrMapping/>
  </p:clrMapOvr>
  <p:transition advClick="0" advTm="0">
    <p:comb/>
  </p:transition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147DAF-7C0F-42EB-A2E9-BD35AAAFD6CF}" type="slidenum">
              <a:rPr lang="ru-RU" altLang="ru-RU">
                <a:solidFill>
                  <a:srgbClr val="FFFFFF"/>
                </a:solidFill>
              </a:rPr>
              <a:pPr/>
              <a:t>‹#›</a:t>
            </a:fld>
            <a:endParaRPr lang="ru-RU" alt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1238597"/>
      </p:ext>
    </p:extLst>
  </p:cSld>
  <p:clrMapOvr>
    <a:masterClrMapping/>
  </p:clrMapOvr>
  <p:transition advClick="0" advTm="0">
    <p:comb/>
  </p:transition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FA980B-8338-4C02-BCD2-38399E3BEEFD}" type="slidenum">
              <a:rPr lang="ru-RU" altLang="ru-RU">
                <a:solidFill>
                  <a:srgbClr val="FFFFFF"/>
                </a:solidFill>
              </a:rPr>
              <a:pPr/>
              <a:t>‹#›</a:t>
            </a:fld>
            <a:endParaRPr lang="ru-RU" alt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9614050"/>
      </p:ext>
    </p:extLst>
  </p:cSld>
  <p:clrMapOvr>
    <a:masterClrMapping/>
  </p:clrMapOvr>
  <p:transition advClick="0" advTm="0">
    <p:comb/>
  </p:transition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9DFA96-B04D-4553-AE34-04EBE32052DD}" type="slidenum">
              <a:rPr lang="ru-RU" altLang="ru-RU">
                <a:solidFill>
                  <a:srgbClr val="FFFFFF"/>
                </a:solidFill>
              </a:rPr>
              <a:pPr/>
              <a:t>‹#›</a:t>
            </a:fld>
            <a:endParaRPr lang="ru-RU" alt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4858525"/>
      </p:ext>
    </p:extLst>
  </p:cSld>
  <p:clrMapOvr>
    <a:masterClrMapping/>
  </p:clrMapOvr>
  <p:transition advClick="0" advTm="0">
    <p:comb/>
  </p:transition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7C6C38-42D9-4598-8F58-1804CA437EE8}" type="slidenum">
              <a:rPr lang="ru-RU" altLang="ru-RU">
                <a:solidFill>
                  <a:srgbClr val="FFFFFF"/>
                </a:solidFill>
              </a:rPr>
              <a:pPr/>
              <a:t>‹#›</a:t>
            </a:fld>
            <a:endParaRPr lang="ru-RU" alt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174063"/>
      </p:ext>
    </p:extLst>
  </p:cSld>
  <p:clrMapOvr>
    <a:masterClrMapping/>
  </p:clrMapOvr>
  <p:transition advClick="0" advTm="0">
    <p:comb/>
  </p:transition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2B6BDA-6EC9-4F12-8FD4-0B112739601D}" type="slidenum">
              <a:rPr lang="ru-RU" altLang="ru-RU">
                <a:solidFill>
                  <a:srgbClr val="FFFFFF"/>
                </a:solidFill>
              </a:rPr>
              <a:pPr/>
              <a:t>‹#›</a:t>
            </a:fld>
            <a:endParaRPr lang="ru-RU" alt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628675"/>
      </p:ext>
    </p:extLst>
  </p:cSld>
  <p:clrMapOvr>
    <a:masterClrMapping/>
  </p:clrMapOvr>
  <p:transition advClick="0" advTm="0">
    <p:comb/>
  </p:transition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6D349A-8DCA-4E24-AAB1-BA0C304730C0}" type="slidenum">
              <a:rPr lang="ru-RU" altLang="ru-RU">
                <a:solidFill>
                  <a:srgbClr val="FFFFFF"/>
                </a:solidFill>
              </a:rPr>
              <a:pPr/>
              <a:t>‹#›</a:t>
            </a:fld>
            <a:endParaRPr lang="ru-RU" alt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1348300"/>
      </p:ext>
    </p:extLst>
  </p:cSld>
  <p:clrMapOvr>
    <a:masterClrMapping/>
  </p:clrMapOvr>
  <p:transition advClick="0" advTm="0">
    <p:comb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9DFA96-B04D-4553-AE34-04EBE32052DD}" type="slidenum">
              <a:rPr lang="ru-RU" altLang="ru-RU">
                <a:solidFill>
                  <a:srgbClr val="FFFFFF"/>
                </a:solidFill>
              </a:rPr>
              <a:pPr/>
              <a:t>‹#›</a:t>
            </a:fld>
            <a:endParaRPr lang="ru-RU" alt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0685734"/>
      </p:ext>
    </p:extLst>
  </p:cSld>
  <p:clrMapOvr>
    <a:masterClrMapping/>
  </p:clrMapOvr>
  <p:transition advClick="0" advTm="0">
    <p:comb/>
  </p:transition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3F706A-081B-4D5E-BF74-EDD7515BB501}" type="slidenum">
              <a:rPr lang="ru-RU" altLang="ru-RU">
                <a:solidFill>
                  <a:srgbClr val="FFFFFF"/>
                </a:solidFill>
              </a:rPr>
              <a:pPr/>
              <a:t>‹#›</a:t>
            </a:fld>
            <a:endParaRPr lang="ru-RU" alt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8522752"/>
      </p:ext>
    </p:extLst>
  </p:cSld>
  <p:clrMapOvr>
    <a:masterClrMapping/>
  </p:clrMapOvr>
  <p:transition advClick="0" advTm="0">
    <p:comb/>
  </p:transition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7813"/>
            <a:ext cx="27432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7813"/>
            <a:ext cx="80264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6C356E-947A-4BA8-BE5B-D7FDD9A48BEA}" type="slidenum">
              <a:rPr lang="ru-RU" altLang="ru-RU">
                <a:solidFill>
                  <a:srgbClr val="FFFFFF"/>
                </a:solidFill>
              </a:rPr>
              <a:pPr/>
              <a:t>‹#›</a:t>
            </a:fld>
            <a:endParaRPr lang="ru-RU" alt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4360085"/>
      </p:ext>
    </p:extLst>
  </p:cSld>
  <p:clrMapOvr>
    <a:masterClrMapping/>
  </p:clrMapOvr>
  <p:transition advClick="0" advTm="0">
    <p:comb/>
  </p:transition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609600" y="277813"/>
            <a:ext cx="10972800" cy="58531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09600" y="6248400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737600" y="6248400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fld id="{878FEC28-9349-4459-8A7F-B016EEEFFAE7}" type="slidenum">
              <a:rPr lang="ru-RU" altLang="ru-RU">
                <a:solidFill>
                  <a:srgbClr val="FFFFFF"/>
                </a:solidFill>
              </a:rPr>
              <a:pPr/>
              <a:t>‹#›</a:t>
            </a:fld>
            <a:endParaRPr lang="ru-RU" alt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0707921"/>
      </p:ext>
    </p:extLst>
  </p:cSld>
  <p:clrMapOvr>
    <a:masterClrMapping/>
  </p:clrMapOvr>
  <p:transition advClick="0" advTm="0">
    <p:comb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7C6C38-42D9-4598-8F58-1804CA437EE8}" type="slidenum">
              <a:rPr lang="ru-RU" altLang="ru-RU">
                <a:solidFill>
                  <a:srgbClr val="FFFFFF"/>
                </a:solidFill>
              </a:rPr>
              <a:pPr/>
              <a:t>‹#›</a:t>
            </a:fld>
            <a:endParaRPr lang="ru-RU" alt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5372694"/>
      </p:ext>
    </p:extLst>
  </p:cSld>
  <p:clrMapOvr>
    <a:masterClrMapping/>
  </p:clrMapOvr>
  <p:transition advClick="0" advTm="0">
    <p:comb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2B6BDA-6EC9-4F12-8FD4-0B112739601D}" type="slidenum">
              <a:rPr lang="ru-RU" altLang="ru-RU">
                <a:solidFill>
                  <a:srgbClr val="FFFFFF"/>
                </a:solidFill>
              </a:rPr>
              <a:pPr/>
              <a:t>‹#›</a:t>
            </a:fld>
            <a:endParaRPr lang="ru-RU" alt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1651328"/>
      </p:ext>
    </p:extLst>
  </p:cSld>
  <p:clrMapOvr>
    <a:masterClrMapping/>
  </p:clrMapOvr>
  <p:transition advClick="0" advTm="0">
    <p:comb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6D349A-8DCA-4E24-AAB1-BA0C304730C0}" type="slidenum">
              <a:rPr lang="ru-RU" altLang="ru-RU">
                <a:solidFill>
                  <a:srgbClr val="FFFFFF"/>
                </a:solidFill>
              </a:rPr>
              <a:pPr/>
              <a:t>‹#›</a:t>
            </a:fld>
            <a:endParaRPr lang="ru-RU" alt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1113652"/>
      </p:ext>
    </p:extLst>
  </p:cSld>
  <p:clrMapOvr>
    <a:masterClrMapping/>
  </p:clrMapOvr>
  <p:transition advClick="0" advTm="0">
    <p:comb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13" Type="http://schemas.openxmlformats.org/officeDocument/2006/relationships/slideLayout" Target="../slideLayouts/slideLayout38.xml"/><Relationship Id="rId18" Type="http://schemas.openxmlformats.org/officeDocument/2006/relationships/image" Target="../media/image4.png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12" Type="http://schemas.openxmlformats.org/officeDocument/2006/relationships/slideLayout" Target="../slideLayouts/slideLayout37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27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0.xml"/><Relationship Id="rId15" Type="http://schemas.openxmlformats.org/officeDocument/2006/relationships/image" Target="../media/image1.wmf"/><Relationship Id="rId10" Type="http://schemas.openxmlformats.org/officeDocument/2006/relationships/slideLayout" Target="../slideLayouts/slideLayout35.xml"/><Relationship Id="rId19" Type="http://schemas.openxmlformats.org/officeDocument/2006/relationships/image" Target="../media/image5.png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Relationship Id="rId1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6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41.xml"/><Relationship Id="rId7" Type="http://schemas.openxmlformats.org/officeDocument/2006/relationships/slideLayout" Target="../slideLayouts/slideLayout45.xml"/><Relationship Id="rId12" Type="http://schemas.openxmlformats.org/officeDocument/2006/relationships/slideLayout" Target="../slideLayouts/slideLayout50.xml"/><Relationship Id="rId2" Type="http://schemas.openxmlformats.org/officeDocument/2006/relationships/slideLayout" Target="../slideLayouts/slideLayout40.xml"/><Relationship Id="rId1" Type="http://schemas.openxmlformats.org/officeDocument/2006/relationships/slideLayout" Target="../slideLayouts/slideLayout39.xml"/><Relationship Id="rId6" Type="http://schemas.openxmlformats.org/officeDocument/2006/relationships/slideLayout" Target="../slideLayouts/slideLayout44.xml"/><Relationship Id="rId11" Type="http://schemas.openxmlformats.org/officeDocument/2006/relationships/slideLayout" Target="../slideLayouts/slideLayout49.xml"/><Relationship Id="rId5" Type="http://schemas.openxmlformats.org/officeDocument/2006/relationships/slideLayout" Target="../slideLayouts/slideLayout43.xml"/><Relationship Id="rId10" Type="http://schemas.openxmlformats.org/officeDocument/2006/relationships/slideLayout" Target="../slideLayouts/slideLayout48.xml"/><Relationship Id="rId4" Type="http://schemas.openxmlformats.org/officeDocument/2006/relationships/slideLayout" Target="../slideLayouts/slideLayout42.xml"/><Relationship Id="rId9" Type="http://schemas.openxmlformats.org/officeDocument/2006/relationships/slideLayout" Target="../slideLayouts/slideLayout47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8.xml"/><Relationship Id="rId13" Type="http://schemas.openxmlformats.org/officeDocument/2006/relationships/theme" Target="../theme/theme5.xml"/><Relationship Id="rId3" Type="http://schemas.openxmlformats.org/officeDocument/2006/relationships/slideLayout" Target="../slideLayouts/slideLayout53.xml"/><Relationship Id="rId7" Type="http://schemas.openxmlformats.org/officeDocument/2006/relationships/slideLayout" Target="../slideLayouts/slideLayout57.xml"/><Relationship Id="rId12" Type="http://schemas.openxmlformats.org/officeDocument/2006/relationships/slideLayout" Target="../slideLayouts/slideLayout62.xml"/><Relationship Id="rId2" Type="http://schemas.openxmlformats.org/officeDocument/2006/relationships/slideLayout" Target="../slideLayouts/slideLayout52.xml"/><Relationship Id="rId1" Type="http://schemas.openxmlformats.org/officeDocument/2006/relationships/slideLayout" Target="../slideLayouts/slideLayout51.xml"/><Relationship Id="rId6" Type="http://schemas.openxmlformats.org/officeDocument/2006/relationships/slideLayout" Target="../slideLayouts/slideLayout56.xml"/><Relationship Id="rId11" Type="http://schemas.openxmlformats.org/officeDocument/2006/relationships/slideLayout" Target="../slideLayouts/slideLayout61.xml"/><Relationship Id="rId5" Type="http://schemas.openxmlformats.org/officeDocument/2006/relationships/slideLayout" Target="../slideLayouts/slideLayout55.xml"/><Relationship Id="rId10" Type="http://schemas.openxmlformats.org/officeDocument/2006/relationships/slideLayout" Target="../slideLayouts/slideLayout60.xml"/><Relationship Id="rId4" Type="http://schemas.openxmlformats.org/officeDocument/2006/relationships/slideLayout" Target="../slideLayouts/slideLayout54.xml"/><Relationship Id="rId9" Type="http://schemas.openxmlformats.org/officeDocument/2006/relationships/slideLayout" Target="../slideLayouts/slideLayout5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56386" name="Group 2"/>
          <p:cNvGrpSpPr>
            <a:grpSpLocks/>
          </p:cNvGrpSpPr>
          <p:nvPr/>
        </p:nvGrpSpPr>
        <p:grpSpPr bwMode="auto">
          <a:xfrm>
            <a:off x="1" y="3902076"/>
            <a:ext cx="4533900" cy="2949575"/>
            <a:chOff x="0" y="2458"/>
            <a:chExt cx="2142" cy="1858"/>
          </a:xfrm>
        </p:grpSpPr>
        <p:sp>
          <p:nvSpPr>
            <p:cNvPr id="656387" name="Freeform 3"/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>
                <a:gd name="T0" fmla="*/ 329 w 2135"/>
                <a:gd name="T1" fmla="*/ 66 h 1804"/>
                <a:gd name="T2" fmla="*/ 161 w 2135"/>
                <a:gd name="T3" fmla="*/ 30 h 1804"/>
                <a:gd name="T4" fmla="*/ 0 w 2135"/>
                <a:gd name="T5" fmla="*/ 0 h 1804"/>
                <a:gd name="T6" fmla="*/ 0 w 2135"/>
                <a:gd name="T7" fmla="*/ 12 h 1804"/>
                <a:gd name="T8" fmla="*/ 161 w 2135"/>
                <a:gd name="T9" fmla="*/ 42 h 1804"/>
                <a:gd name="T10" fmla="*/ 323 w 2135"/>
                <a:gd name="T11" fmla="*/ 78 h 1804"/>
                <a:gd name="T12" fmla="*/ 556 w 2135"/>
                <a:gd name="T13" fmla="*/ 150 h 1804"/>
                <a:gd name="T14" fmla="*/ 777 w 2135"/>
                <a:gd name="T15" fmla="*/ 245 h 1804"/>
                <a:gd name="T16" fmla="*/ 993 w 2135"/>
                <a:gd name="T17" fmla="*/ 365 h 1804"/>
                <a:gd name="T18" fmla="*/ 1196 w 2135"/>
                <a:gd name="T19" fmla="*/ 503 h 1804"/>
                <a:gd name="T20" fmla="*/ 1381 w 2135"/>
                <a:gd name="T21" fmla="*/ 653 h 1804"/>
                <a:gd name="T22" fmla="*/ 1555 w 2135"/>
                <a:gd name="T23" fmla="*/ 827 h 1804"/>
                <a:gd name="T24" fmla="*/ 1710 w 2135"/>
                <a:gd name="T25" fmla="*/ 1019 h 1804"/>
                <a:gd name="T26" fmla="*/ 1854 w 2135"/>
                <a:gd name="T27" fmla="*/ 1229 h 1804"/>
                <a:gd name="T28" fmla="*/ 1937 w 2135"/>
                <a:gd name="T29" fmla="*/ 1366 h 1804"/>
                <a:gd name="T30" fmla="*/ 2009 w 2135"/>
                <a:gd name="T31" fmla="*/ 1510 h 1804"/>
                <a:gd name="T32" fmla="*/ 2069 w 2135"/>
                <a:gd name="T33" fmla="*/ 1654 h 1804"/>
                <a:gd name="T34" fmla="*/ 2123 w 2135"/>
                <a:gd name="T35" fmla="*/ 1804 h 1804"/>
                <a:gd name="T36" fmla="*/ 2135 w 2135"/>
                <a:gd name="T37" fmla="*/ 1804 h 1804"/>
                <a:gd name="T38" fmla="*/ 2081 w 2135"/>
                <a:gd name="T39" fmla="*/ 1654 h 1804"/>
                <a:gd name="T40" fmla="*/ 2021 w 2135"/>
                <a:gd name="T41" fmla="*/ 1510 h 1804"/>
                <a:gd name="T42" fmla="*/ 1949 w 2135"/>
                <a:gd name="T43" fmla="*/ 1366 h 1804"/>
                <a:gd name="T44" fmla="*/ 1866 w 2135"/>
                <a:gd name="T45" fmla="*/ 1223 h 1804"/>
                <a:gd name="T46" fmla="*/ 1722 w 2135"/>
                <a:gd name="T47" fmla="*/ 1013 h 1804"/>
                <a:gd name="T48" fmla="*/ 1561 w 2135"/>
                <a:gd name="T49" fmla="*/ 821 h 1804"/>
                <a:gd name="T50" fmla="*/ 1387 w 2135"/>
                <a:gd name="T51" fmla="*/ 647 h 1804"/>
                <a:gd name="T52" fmla="*/ 1202 w 2135"/>
                <a:gd name="T53" fmla="*/ 491 h 1804"/>
                <a:gd name="T54" fmla="*/ 999 w 2135"/>
                <a:gd name="T55" fmla="*/ 353 h 1804"/>
                <a:gd name="T56" fmla="*/ 783 w 2135"/>
                <a:gd name="T57" fmla="*/ 239 h 1804"/>
                <a:gd name="T58" fmla="*/ 562 w 2135"/>
                <a:gd name="T59" fmla="*/ 138 h 1804"/>
                <a:gd name="T60" fmla="*/ 329 w 2135"/>
                <a:gd name="T61" fmla="*/ 66 h 1804"/>
                <a:gd name="T62" fmla="*/ 329 w 2135"/>
                <a:gd name="T63" fmla="*/ 66 h 18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1800">
                <a:solidFill>
                  <a:srgbClr val="FFFFFF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656388" name="Freeform 4"/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>
                <a:gd name="T0" fmla="*/ 1854 w 1854"/>
                <a:gd name="T1" fmla="*/ 1858 h 1858"/>
                <a:gd name="T2" fmla="*/ 0 w 1854"/>
                <a:gd name="T3" fmla="*/ 1858 h 1858"/>
                <a:gd name="T4" fmla="*/ 0 w 1854"/>
                <a:gd name="T5" fmla="*/ 0 h 1858"/>
                <a:gd name="T6" fmla="*/ 1854 w 1854"/>
                <a:gd name="T7" fmla="*/ 1858 h 1858"/>
                <a:gd name="T8" fmla="*/ 1854 w 1854"/>
                <a:gd name="T9" fmla="*/ 1858 h 18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1800">
                <a:solidFill>
                  <a:srgbClr val="FFFFFF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656389" name="Freeform 5"/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>
                <a:gd name="T0" fmla="*/ 1640 w 1745"/>
                <a:gd name="T1" fmla="*/ 1377 h 1577"/>
                <a:gd name="T2" fmla="*/ 1692 w 1745"/>
                <a:gd name="T3" fmla="*/ 1479 h 1577"/>
                <a:gd name="T4" fmla="*/ 1732 w 1745"/>
                <a:gd name="T5" fmla="*/ 1577 h 1577"/>
                <a:gd name="T6" fmla="*/ 1745 w 1745"/>
                <a:gd name="T7" fmla="*/ 1577 h 1577"/>
                <a:gd name="T8" fmla="*/ 1703 w 1745"/>
                <a:gd name="T9" fmla="*/ 1469 h 1577"/>
                <a:gd name="T10" fmla="*/ 1649 w 1745"/>
                <a:gd name="T11" fmla="*/ 1367 h 1577"/>
                <a:gd name="T12" fmla="*/ 1535 w 1745"/>
                <a:gd name="T13" fmla="*/ 1157 h 1577"/>
                <a:gd name="T14" fmla="*/ 1395 w 1745"/>
                <a:gd name="T15" fmla="*/ 951 h 1577"/>
                <a:gd name="T16" fmla="*/ 1236 w 1745"/>
                <a:gd name="T17" fmla="*/ 756 h 1577"/>
                <a:gd name="T18" fmla="*/ 1061 w 1745"/>
                <a:gd name="T19" fmla="*/ 582 h 1577"/>
                <a:gd name="T20" fmla="*/ 876 w 1745"/>
                <a:gd name="T21" fmla="*/ 426 h 1577"/>
                <a:gd name="T22" fmla="*/ 672 w 1745"/>
                <a:gd name="T23" fmla="*/ 294 h 1577"/>
                <a:gd name="T24" fmla="*/ 455 w 1745"/>
                <a:gd name="T25" fmla="*/ 174 h 1577"/>
                <a:gd name="T26" fmla="*/ 234 w 1745"/>
                <a:gd name="T27" fmla="*/ 78 h 1577"/>
                <a:gd name="T28" fmla="*/ 0 w 1745"/>
                <a:gd name="T29" fmla="*/ 0 h 1577"/>
                <a:gd name="T30" fmla="*/ 0 w 1745"/>
                <a:gd name="T31" fmla="*/ 12 h 1577"/>
                <a:gd name="T32" fmla="*/ 222 w 1745"/>
                <a:gd name="T33" fmla="*/ 89 h 1577"/>
                <a:gd name="T34" fmla="*/ 446 w 1745"/>
                <a:gd name="T35" fmla="*/ 185 h 1577"/>
                <a:gd name="T36" fmla="*/ 662 w 1745"/>
                <a:gd name="T37" fmla="*/ 305 h 1577"/>
                <a:gd name="T38" fmla="*/ 866 w 1745"/>
                <a:gd name="T39" fmla="*/ 437 h 1577"/>
                <a:gd name="T40" fmla="*/ 1052 w 1745"/>
                <a:gd name="T41" fmla="*/ 593 h 1577"/>
                <a:gd name="T42" fmla="*/ 1226 w 1745"/>
                <a:gd name="T43" fmla="*/ 767 h 1577"/>
                <a:gd name="T44" fmla="*/ 1385 w 1745"/>
                <a:gd name="T45" fmla="*/ 960 h 1577"/>
                <a:gd name="T46" fmla="*/ 1526 w 1745"/>
                <a:gd name="T47" fmla="*/ 1167 h 1577"/>
                <a:gd name="T48" fmla="*/ 1640 w 1745"/>
                <a:gd name="T49" fmla="*/ 1377 h 15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1800">
                <a:solidFill>
                  <a:srgbClr val="FFFFFF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656390" name="Freeform 6"/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>
                <a:gd name="T0" fmla="*/ 0 w 1745"/>
                <a:gd name="T1" fmla="*/ 0 h 1768"/>
                <a:gd name="T2" fmla="*/ 0 w 1745"/>
                <a:gd name="T3" fmla="*/ 12 h 1768"/>
                <a:gd name="T4" fmla="*/ 210 w 1745"/>
                <a:gd name="T5" fmla="*/ 88 h 1768"/>
                <a:gd name="T6" fmla="*/ 426 w 1745"/>
                <a:gd name="T7" fmla="*/ 190 h 1768"/>
                <a:gd name="T8" fmla="*/ 630 w 1745"/>
                <a:gd name="T9" fmla="*/ 304 h 1768"/>
                <a:gd name="T10" fmla="*/ 818 w 1745"/>
                <a:gd name="T11" fmla="*/ 442 h 1768"/>
                <a:gd name="T12" fmla="*/ 998 w 1745"/>
                <a:gd name="T13" fmla="*/ 592 h 1768"/>
                <a:gd name="T14" fmla="*/ 1164 w 1745"/>
                <a:gd name="T15" fmla="*/ 766 h 1768"/>
                <a:gd name="T16" fmla="*/ 1310 w 1745"/>
                <a:gd name="T17" fmla="*/ 942 h 1768"/>
                <a:gd name="T18" fmla="*/ 1454 w 1745"/>
                <a:gd name="T19" fmla="*/ 1146 h 1768"/>
                <a:gd name="T20" fmla="*/ 1536 w 1745"/>
                <a:gd name="T21" fmla="*/ 1298 h 1768"/>
                <a:gd name="T22" fmla="*/ 1614 w 1745"/>
                <a:gd name="T23" fmla="*/ 1456 h 1768"/>
                <a:gd name="T24" fmla="*/ 1682 w 1745"/>
                <a:gd name="T25" fmla="*/ 1616 h 1768"/>
                <a:gd name="T26" fmla="*/ 1733 w 1745"/>
                <a:gd name="T27" fmla="*/ 1768 h 1768"/>
                <a:gd name="T28" fmla="*/ 1745 w 1745"/>
                <a:gd name="T29" fmla="*/ 1768 h 1768"/>
                <a:gd name="T30" fmla="*/ 1691 w 1745"/>
                <a:gd name="T31" fmla="*/ 1606 h 1768"/>
                <a:gd name="T32" fmla="*/ 1623 w 1745"/>
                <a:gd name="T33" fmla="*/ 1445 h 1768"/>
                <a:gd name="T34" fmla="*/ 1547 w 1745"/>
                <a:gd name="T35" fmla="*/ 1288 h 1768"/>
                <a:gd name="T36" fmla="*/ 1463 w 1745"/>
                <a:gd name="T37" fmla="*/ 1136 h 1768"/>
                <a:gd name="T38" fmla="*/ 1320 w 1745"/>
                <a:gd name="T39" fmla="*/ 932 h 1768"/>
                <a:gd name="T40" fmla="*/ 1173 w 1745"/>
                <a:gd name="T41" fmla="*/ 755 h 1768"/>
                <a:gd name="T42" fmla="*/ 1008 w 1745"/>
                <a:gd name="T43" fmla="*/ 581 h 1768"/>
                <a:gd name="T44" fmla="*/ 827 w 1745"/>
                <a:gd name="T45" fmla="*/ 431 h 1768"/>
                <a:gd name="T46" fmla="*/ 642 w 1745"/>
                <a:gd name="T47" fmla="*/ 293 h 1768"/>
                <a:gd name="T48" fmla="*/ 437 w 1745"/>
                <a:gd name="T49" fmla="*/ 179 h 1768"/>
                <a:gd name="T50" fmla="*/ 222 w 1745"/>
                <a:gd name="T51" fmla="*/ 78 h 1768"/>
                <a:gd name="T52" fmla="*/ 0 w 1745"/>
                <a:gd name="T53" fmla="*/ 0 h 1768"/>
                <a:gd name="T54" fmla="*/ 0 w 1745"/>
                <a:gd name="T55" fmla="*/ 0 h 17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1800">
                <a:solidFill>
                  <a:srgbClr val="FFFFFF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656391" name="Oval 7"/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1800">
                <a:solidFill>
                  <a:srgbClr val="FFFFFF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656392" name="Oval 8"/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1800">
                <a:solidFill>
                  <a:srgbClr val="FFFFFF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656393" name="Oval 9"/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1800">
                <a:solidFill>
                  <a:srgbClr val="FFFFFF"/>
                </a:solidFill>
                <a:latin typeface="Tahoma" panose="020B0604030504040204" pitchFamily="34" charset="0"/>
              </a:endParaRPr>
            </a:p>
          </p:txBody>
        </p:sp>
      </p:grpSp>
      <p:sp>
        <p:nvSpPr>
          <p:cNvPr id="656394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7814"/>
            <a:ext cx="109728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656395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656396" name="Rectangle 1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8400"/>
            <a:ext cx="284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010199"/>
                  </a:outerShdw>
                </a:effectLst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656397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010199"/>
                  </a:outerShdw>
                </a:effectLst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656398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84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010199"/>
                  </a:outerShdw>
                </a:effectLst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080AFF27-09B5-4BBA-972A-6CB7E45F6EB4}" type="slidenum">
              <a:rPr lang="ru-RU" altLang="ru-RU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alt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8016728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742" r:id="rId13"/>
  </p:sldLayoutIdLst>
  <p:transition advClick="0" advTm="0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563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56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656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6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56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56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56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6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56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56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56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6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56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56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56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6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56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56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56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6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56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56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56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6394" grpId="0"/>
      <p:bldP spid="656395" grpId="0" build="p">
        <p:tmplLst>
          <p:tmpl lvl="1">
            <p:tnLst>
              <p:par>
                <p:cTn presetID="44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5639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656395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65639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65639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5639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656395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65639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65639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5639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656395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65639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65639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5639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656395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65639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65639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5639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656395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65639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65639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buChar char="l"/>
        <a:defRPr sz="3200" kern="12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buChar char="l"/>
        <a:defRPr sz="2800" kern="12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buChar char="l"/>
        <a:defRPr sz="2400" kern="12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buChar char="l"/>
        <a:defRPr sz="2000" kern="12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buChar char="l"/>
        <a:defRPr sz="2000" kern="12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1890" name="Group 2"/>
          <p:cNvGrpSpPr>
            <a:grpSpLocks/>
          </p:cNvGrpSpPr>
          <p:nvPr/>
        </p:nvGrpSpPr>
        <p:grpSpPr bwMode="auto">
          <a:xfrm>
            <a:off x="0" y="0"/>
            <a:ext cx="10160000" cy="6858000"/>
            <a:chOff x="0" y="0"/>
            <a:chExt cx="4800" cy="4320"/>
          </a:xfrm>
        </p:grpSpPr>
        <p:grpSp>
          <p:nvGrpSpPr>
            <p:cNvPr id="421891" name="Group 3"/>
            <p:cNvGrpSpPr>
              <a:grpSpLocks/>
            </p:cNvGrpSpPr>
            <p:nvPr userDrawn="1"/>
          </p:nvGrpSpPr>
          <p:grpSpPr bwMode="auto">
            <a:xfrm>
              <a:off x="0" y="0"/>
              <a:ext cx="2016" cy="4320"/>
              <a:chOff x="0" y="0"/>
              <a:chExt cx="2016" cy="4320"/>
            </a:xfrm>
          </p:grpSpPr>
          <p:sp>
            <p:nvSpPr>
              <p:cNvPr id="421892" name="Rectangle 4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480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1800">
                  <a:solidFill>
                    <a:srgbClr val="003366"/>
                  </a:solidFill>
                  <a:latin typeface="Tahoma" panose="020B0604030504040204" pitchFamily="34" charset="0"/>
                </a:endParaRPr>
              </a:p>
            </p:txBody>
          </p:sp>
          <p:sp>
            <p:nvSpPr>
              <p:cNvPr id="421893" name="Freeform 5"/>
              <p:cNvSpPr>
                <a:spLocks/>
              </p:cNvSpPr>
              <p:nvPr userDrawn="1"/>
            </p:nvSpPr>
            <p:spPr bwMode="auto">
              <a:xfrm>
                <a:off x="288" y="0"/>
                <a:ext cx="1728" cy="735"/>
              </a:xfrm>
              <a:custGeom>
                <a:avLst/>
                <a:gdLst>
                  <a:gd name="T0" fmla="*/ 1728 w 1728"/>
                  <a:gd name="T1" fmla="*/ 0 h 735"/>
                  <a:gd name="T2" fmla="*/ 1728 w 1728"/>
                  <a:gd name="T3" fmla="*/ 480 h 735"/>
                  <a:gd name="T4" fmla="*/ 380 w 1728"/>
                  <a:gd name="T5" fmla="*/ 482 h 735"/>
                  <a:gd name="T6" fmla="*/ 354 w 1728"/>
                  <a:gd name="T7" fmla="*/ 480 h 735"/>
                  <a:gd name="T8" fmla="*/ 308 w 1728"/>
                  <a:gd name="T9" fmla="*/ 489 h 735"/>
                  <a:gd name="T10" fmla="*/ 246 w 1728"/>
                  <a:gd name="T11" fmla="*/ 531 h 735"/>
                  <a:gd name="T12" fmla="*/ 206 w 1728"/>
                  <a:gd name="T13" fmla="*/ 597 h 735"/>
                  <a:gd name="T14" fmla="*/ 192 w 1728"/>
                  <a:gd name="T15" fmla="*/ 666 h 735"/>
                  <a:gd name="T16" fmla="*/ 192 w 1728"/>
                  <a:gd name="T17" fmla="*/ 735 h 735"/>
                  <a:gd name="T18" fmla="*/ 0 w 1728"/>
                  <a:gd name="T19" fmla="*/ 735 h 735"/>
                  <a:gd name="T20" fmla="*/ 0 w 1728"/>
                  <a:gd name="T21" fmla="*/ 480 h 735"/>
                  <a:gd name="T22" fmla="*/ 0 w 1728"/>
                  <a:gd name="T23" fmla="*/ 0 h 735"/>
                  <a:gd name="T24" fmla="*/ 1728 w 1728"/>
                  <a:gd name="T25" fmla="*/ 0 h 7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28" h="735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miter lim="800000"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1800">
                  <a:solidFill>
                    <a:srgbClr val="003366"/>
                  </a:solidFill>
                  <a:latin typeface="Tahoma" panose="020B0604030504040204" pitchFamily="34" charset="0"/>
                </a:endParaRPr>
              </a:p>
            </p:txBody>
          </p:sp>
        </p:grpSp>
        <p:grpSp>
          <p:nvGrpSpPr>
            <p:cNvPr id="421894" name="Group 6"/>
            <p:cNvGrpSpPr>
              <a:grpSpLocks/>
            </p:cNvGrpSpPr>
            <p:nvPr/>
          </p:nvGrpSpPr>
          <p:grpSpPr bwMode="auto">
            <a:xfrm>
              <a:off x="144" y="1248"/>
              <a:ext cx="4656" cy="201"/>
              <a:chOff x="144" y="1248"/>
              <a:chExt cx="4656" cy="201"/>
            </a:xfrm>
          </p:grpSpPr>
          <p:sp>
            <p:nvSpPr>
              <p:cNvPr id="421895" name="AutoShape 7"/>
              <p:cNvSpPr>
                <a:spLocks noChangeArrowheads="1"/>
              </p:cNvSpPr>
              <p:nvPr/>
            </p:nvSpPr>
            <p:spPr bwMode="auto">
              <a:xfrm>
                <a:off x="384" y="1248"/>
                <a:ext cx="4416" cy="200"/>
              </a:xfrm>
              <a:prstGeom prst="roundRect">
                <a:avLst>
                  <a:gd name="adj" fmla="val 0"/>
                </a:avLst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1800">
                  <a:solidFill>
                    <a:srgbClr val="003366"/>
                  </a:solidFill>
                  <a:latin typeface="Tahoma" panose="020B0604030504040204" pitchFamily="34" charset="0"/>
                </a:endParaRPr>
              </a:p>
            </p:txBody>
          </p:sp>
          <p:sp>
            <p:nvSpPr>
              <p:cNvPr id="421896" name="AutoShape 8"/>
              <p:cNvSpPr>
                <a:spLocks noChangeArrowheads="1"/>
              </p:cNvSpPr>
              <p:nvPr/>
            </p:nvSpPr>
            <p:spPr bwMode="auto">
              <a:xfrm flipH="1">
                <a:off x="144" y="1248"/>
                <a:ext cx="248" cy="201"/>
              </a:xfrm>
              <a:prstGeom prst="flowChartDelay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1800">
                  <a:solidFill>
                    <a:srgbClr val="003366"/>
                  </a:solidFill>
                  <a:latin typeface="Tahoma" panose="020B0604030504040204" pitchFamily="34" charset="0"/>
                </a:endParaRPr>
              </a:p>
            </p:txBody>
          </p:sp>
        </p:grpSp>
      </p:grpSp>
      <p:sp>
        <p:nvSpPr>
          <p:cNvPr id="421897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1016000" y="762000"/>
            <a:ext cx="10566400" cy="1143000"/>
          </a:xfrm>
          <a:prstGeom prst="roundRect">
            <a:avLst>
              <a:gd name="adj" fmla="val 21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42189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17601" y="2362201"/>
            <a:ext cx="10257367" cy="3724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21899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251201" y="6248401"/>
            <a:ext cx="2840567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altLang="ru-RU">
              <a:solidFill>
                <a:srgbClr val="003366"/>
              </a:solidFill>
            </a:endParaRPr>
          </a:p>
        </p:txBody>
      </p:sp>
      <p:sp>
        <p:nvSpPr>
          <p:cNvPr id="421900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721600" y="6248401"/>
            <a:ext cx="3862917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altLang="ru-RU">
              <a:solidFill>
                <a:srgbClr val="003366"/>
              </a:solidFill>
            </a:endParaRPr>
          </a:p>
        </p:txBody>
      </p:sp>
      <p:sp>
        <p:nvSpPr>
          <p:cNvPr id="421901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2184" y="6242050"/>
            <a:ext cx="783167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>
              <a:defRPr sz="2600" b="1">
                <a:solidFill>
                  <a:schemeClr val="bg1"/>
                </a:solidFill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4BA3016-77CC-47D4-9D21-11DF529EB549}" type="slidenum">
              <a:rPr lang="ru-RU" altLang="ru-RU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alt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9471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769" r:id="rId12"/>
  </p:sldLayoutIdLst>
  <p:transition advClick="0" advTm="0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4218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42189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4218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4218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218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218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8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218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218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218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8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218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218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218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8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218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218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218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8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218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218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218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8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218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218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218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1897" grpId="0"/>
      <p:bldP spid="421898" grpId="0" build="p">
        <p:tmplLst>
          <p:tmpl lvl="1">
            <p:tnLst>
              <p:par>
                <p:cTn presetID="47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2189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421898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42189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42189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4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2189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421898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42189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42189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4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2189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421898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42189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42189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4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2189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421898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42189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42189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4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2189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421898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42189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42189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buChar char="l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buChar char="l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anose="05000000000000000000" pitchFamily="2" charset="2"/>
        <a:buChar char="l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6882" name="Group 2"/>
          <p:cNvGrpSpPr>
            <a:grpSpLocks/>
          </p:cNvGrpSpPr>
          <p:nvPr/>
        </p:nvGrpSpPr>
        <p:grpSpPr bwMode="auto">
          <a:xfrm>
            <a:off x="1" y="0"/>
            <a:ext cx="12213167" cy="6870700"/>
            <a:chOff x="0" y="0"/>
            <a:chExt cx="5770" cy="4328"/>
          </a:xfrm>
        </p:grpSpPr>
        <p:sp>
          <p:nvSpPr>
            <p:cNvPr id="506883" name="Rectangle 3"/>
            <p:cNvSpPr>
              <a:spLocks noChangeArrowheads="1"/>
            </p:cNvSpPr>
            <p:nvPr/>
          </p:nvSpPr>
          <p:spPr bwMode="hidden">
            <a:xfrm>
              <a:off x="0" y="4186"/>
              <a:ext cx="5089" cy="14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 altLang="ru-RU" sz="1800">
                <a:solidFill>
                  <a:srgbClr val="2F1311"/>
                </a:solidFill>
              </a:endParaRPr>
            </a:p>
          </p:txBody>
        </p:sp>
        <p:sp>
          <p:nvSpPr>
            <p:cNvPr id="506884" name="Rectangle 4"/>
            <p:cNvSpPr>
              <a:spLocks noChangeArrowheads="1"/>
            </p:cNvSpPr>
            <p:nvPr/>
          </p:nvSpPr>
          <p:spPr bwMode="hidden">
            <a:xfrm>
              <a:off x="0" y="0"/>
              <a:ext cx="5089" cy="12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 altLang="ru-RU" sz="1800">
                <a:solidFill>
                  <a:srgbClr val="2F1311"/>
                </a:solidFill>
              </a:endParaRPr>
            </a:p>
          </p:txBody>
        </p:sp>
        <p:sp>
          <p:nvSpPr>
            <p:cNvPr id="506885" name="Rectangle 5"/>
            <p:cNvSpPr>
              <a:spLocks noChangeArrowheads="1"/>
            </p:cNvSpPr>
            <p:nvPr/>
          </p:nvSpPr>
          <p:spPr bwMode="auto">
            <a:xfrm>
              <a:off x="5010" y="0"/>
              <a:ext cx="758" cy="432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84706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84706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 altLang="ru-RU" sz="1800">
                <a:solidFill>
                  <a:srgbClr val="2F1311"/>
                </a:solidFill>
              </a:endParaRPr>
            </a:p>
          </p:txBody>
        </p:sp>
        <p:grpSp>
          <p:nvGrpSpPr>
            <p:cNvPr id="506886" name="Group 6"/>
            <p:cNvGrpSpPr>
              <a:grpSpLocks/>
            </p:cNvGrpSpPr>
            <p:nvPr/>
          </p:nvGrpSpPr>
          <p:grpSpPr bwMode="auto">
            <a:xfrm>
              <a:off x="4944" y="1"/>
              <a:ext cx="816" cy="3974"/>
              <a:chOff x="4944" y="1"/>
              <a:chExt cx="816" cy="3974"/>
            </a:xfrm>
          </p:grpSpPr>
          <p:grpSp>
            <p:nvGrpSpPr>
              <p:cNvPr id="506887" name="Group 7"/>
              <p:cNvGrpSpPr>
                <a:grpSpLocks/>
              </p:cNvGrpSpPr>
              <p:nvPr userDrawn="1"/>
            </p:nvGrpSpPr>
            <p:grpSpPr bwMode="auto">
              <a:xfrm>
                <a:off x="5280" y="1"/>
                <a:ext cx="480" cy="1430"/>
                <a:chOff x="5280" y="1"/>
                <a:chExt cx="480" cy="1430"/>
              </a:xfrm>
            </p:grpSpPr>
            <p:grpSp>
              <p:nvGrpSpPr>
                <p:cNvPr id="506888" name="Group 8"/>
                <p:cNvGrpSpPr>
                  <a:grpSpLocks/>
                </p:cNvGrpSpPr>
                <p:nvPr userDrawn="1"/>
              </p:nvGrpSpPr>
              <p:grpSpPr bwMode="auto">
                <a:xfrm rot="-5400000">
                  <a:off x="5484" y="0"/>
                  <a:ext cx="174" cy="176"/>
                  <a:chOff x="1657" y="323"/>
                  <a:chExt cx="1691" cy="2560"/>
                </a:xfrm>
              </p:grpSpPr>
              <p:grpSp>
                <p:nvGrpSpPr>
                  <p:cNvPr id="506889" name="Group 9"/>
                  <p:cNvGrpSpPr>
                    <a:grpSpLocks/>
                  </p:cNvGrpSpPr>
                  <p:nvPr/>
                </p:nvGrpSpPr>
                <p:grpSpPr bwMode="auto">
                  <a:xfrm>
                    <a:off x="1657" y="323"/>
                    <a:ext cx="1691" cy="2560"/>
                    <a:chOff x="1657" y="323"/>
                    <a:chExt cx="1691" cy="2560"/>
                  </a:xfrm>
                </p:grpSpPr>
                <p:sp>
                  <p:nvSpPr>
                    <p:cNvPr id="506890" name="Freeform 10"/>
                    <p:cNvSpPr>
                      <a:spLocks/>
                    </p:cNvSpPr>
                    <p:nvPr/>
                  </p:nvSpPr>
                  <p:spPr bwMode="auto">
                    <a:xfrm>
                      <a:off x="2117" y="323"/>
                      <a:ext cx="1231" cy="2560"/>
                    </a:xfrm>
                    <a:custGeom>
                      <a:avLst/>
                      <a:gdLst>
                        <a:gd name="T0" fmla="*/ 337 w 1231"/>
                        <a:gd name="T1" fmla="*/ 283 h 2560"/>
                        <a:gd name="T2" fmla="*/ 415 w 1231"/>
                        <a:gd name="T3" fmla="*/ 115 h 2560"/>
                        <a:gd name="T4" fmla="*/ 583 w 1231"/>
                        <a:gd name="T5" fmla="*/ 7 h 2560"/>
                        <a:gd name="T6" fmla="*/ 895 w 1231"/>
                        <a:gd name="T7" fmla="*/ 61 h 2560"/>
                        <a:gd name="T8" fmla="*/ 1051 w 1231"/>
                        <a:gd name="T9" fmla="*/ 349 h 2560"/>
                        <a:gd name="T10" fmla="*/ 979 w 1231"/>
                        <a:gd name="T11" fmla="*/ 769 h 2560"/>
                        <a:gd name="T12" fmla="*/ 943 w 1231"/>
                        <a:gd name="T13" fmla="*/ 943 h 2560"/>
                        <a:gd name="T14" fmla="*/ 1105 w 1231"/>
                        <a:gd name="T15" fmla="*/ 1075 h 2560"/>
                        <a:gd name="T16" fmla="*/ 1231 w 1231"/>
                        <a:gd name="T17" fmla="*/ 1525 h 2560"/>
                        <a:gd name="T18" fmla="*/ 1123 w 1231"/>
                        <a:gd name="T19" fmla="*/ 1969 h 2560"/>
                        <a:gd name="T20" fmla="*/ 907 w 1231"/>
                        <a:gd name="T21" fmla="*/ 2077 h 2560"/>
                        <a:gd name="T22" fmla="*/ 721 w 1231"/>
                        <a:gd name="T23" fmla="*/ 2059 h 2560"/>
                        <a:gd name="T24" fmla="*/ 655 w 1231"/>
                        <a:gd name="T25" fmla="*/ 2251 h 2560"/>
                        <a:gd name="T26" fmla="*/ 529 w 1231"/>
                        <a:gd name="T27" fmla="*/ 2527 h 2560"/>
                        <a:gd name="T28" fmla="*/ 211 w 1231"/>
                        <a:gd name="T29" fmla="*/ 2509 h 2560"/>
                        <a:gd name="T30" fmla="*/ 31 w 1231"/>
                        <a:gd name="T31" fmla="*/ 2227 h 2560"/>
                        <a:gd name="T32" fmla="*/ 25 w 1231"/>
                        <a:gd name="T33" fmla="*/ 1969 h 2560"/>
                        <a:gd name="T34" fmla="*/ 145 w 1231"/>
                        <a:gd name="T35" fmla="*/ 1651 h 2560"/>
                        <a:gd name="T36" fmla="*/ 259 w 1231"/>
                        <a:gd name="T37" fmla="*/ 1513 h 2560"/>
                        <a:gd name="T38" fmla="*/ 217 w 1231"/>
                        <a:gd name="T39" fmla="*/ 1729 h 2560"/>
                        <a:gd name="T40" fmla="*/ 73 w 1231"/>
                        <a:gd name="T41" fmla="*/ 2023 h 2560"/>
                        <a:gd name="T42" fmla="*/ 169 w 1231"/>
                        <a:gd name="T43" fmla="*/ 2323 h 2560"/>
                        <a:gd name="T44" fmla="*/ 439 w 1231"/>
                        <a:gd name="T45" fmla="*/ 2431 h 2560"/>
                        <a:gd name="T46" fmla="*/ 595 w 1231"/>
                        <a:gd name="T47" fmla="*/ 2227 h 2560"/>
                        <a:gd name="T48" fmla="*/ 577 w 1231"/>
                        <a:gd name="T49" fmla="*/ 1807 h 2560"/>
                        <a:gd name="T50" fmla="*/ 493 w 1231"/>
                        <a:gd name="T51" fmla="*/ 1531 h 2560"/>
                        <a:gd name="T52" fmla="*/ 535 w 1231"/>
                        <a:gd name="T53" fmla="*/ 1459 h 2560"/>
                        <a:gd name="T54" fmla="*/ 625 w 1231"/>
                        <a:gd name="T55" fmla="*/ 1633 h 2560"/>
                        <a:gd name="T56" fmla="*/ 721 w 1231"/>
                        <a:gd name="T57" fmla="*/ 1933 h 2560"/>
                        <a:gd name="T58" fmla="*/ 967 w 1231"/>
                        <a:gd name="T59" fmla="*/ 1963 h 2560"/>
                        <a:gd name="T60" fmla="*/ 1135 w 1231"/>
                        <a:gd name="T61" fmla="*/ 1687 h 2560"/>
                        <a:gd name="T62" fmla="*/ 1117 w 1231"/>
                        <a:gd name="T63" fmla="*/ 1273 h 2560"/>
                        <a:gd name="T64" fmla="*/ 883 w 1231"/>
                        <a:gd name="T65" fmla="*/ 1057 h 2560"/>
                        <a:gd name="T66" fmla="*/ 679 w 1231"/>
                        <a:gd name="T67" fmla="*/ 1129 h 2560"/>
                        <a:gd name="T68" fmla="*/ 577 w 1231"/>
                        <a:gd name="T69" fmla="*/ 1117 h 2560"/>
                        <a:gd name="T70" fmla="*/ 619 w 1231"/>
                        <a:gd name="T71" fmla="*/ 1033 h 2560"/>
                        <a:gd name="T72" fmla="*/ 811 w 1231"/>
                        <a:gd name="T73" fmla="*/ 937 h 2560"/>
                        <a:gd name="T74" fmla="*/ 949 w 1231"/>
                        <a:gd name="T75" fmla="*/ 613 h 2560"/>
                        <a:gd name="T76" fmla="*/ 883 w 1231"/>
                        <a:gd name="T77" fmla="*/ 175 h 2560"/>
                        <a:gd name="T78" fmla="*/ 619 w 1231"/>
                        <a:gd name="T79" fmla="*/ 103 h 2560"/>
                        <a:gd name="T80" fmla="*/ 391 w 1231"/>
                        <a:gd name="T81" fmla="*/ 355 h 2560"/>
                        <a:gd name="T82" fmla="*/ 403 w 1231"/>
                        <a:gd name="T83" fmla="*/ 763 h 2560"/>
                        <a:gd name="T84" fmla="*/ 343 w 1231"/>
                        <a:gd name="T85" fmla="*/ 949 h 2560"/>
                        <a:gd name="T86" fmla="*/ 289 w 1231"/>
                        <a:gd name="T87" fmla="*/ 685 h 2560"/>
                        <a:gd name="T88" fmla="*/ 307 w 1231"/>
                        <a:gd name="T89" fmla="*/ 367 h 256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  <a:cxn ang="0">
                          <a:pos x="T70" y="T71"/>
                        </a:cxn>
                        <a:cxn ang="0">
                          <a:pos x="T72" y="T73"/>
                        </a:cxn>
                        <a:cxn ang="0">
                          <a:pos x="T74" y="T75"/>
                        </a:cxn>
                        <a:cxn ang="0">
                          <a:pos x="T76" y="T77"/>
                        </a:cxn>
                        <a:cxn ang="0">
                          <a:pos x="T78" y="T79"/>
                        </a:cxn>
                        <a:cxn ang="0">
                          <a:pos x="T80" y="T81"/>
                        </a:cxn>
                        <a:cxn ang="0">
                          <a:pos x="T82" y="T83"/>
                        </a:cxn>
                        <a:cxn ang="0">
                          <a:pos x="T84" y="T85"/>
                        </a:cxn>
                        <a:cxn ang="0">
                          <a:pos x="T86" y="T87"/>
                        </a:cxn>
                        <a:cxn ang="0">
                          <a:pos x="T88" y="T89"/>
                        </a:cxn>
                      </a:cxnLst>
                      <a:rect l="0" t="0" r="r" b="b"/>
                      <a:pathLst>
                        <a:path w="1231" h="2560">
                          <a:moveTo>
                            <a:pt x="307" y="367"/>
                          </a:moveTo>
                          <a:cubicBezTo>
                            <a:pt x="317" y="336"/>
                            <a:pt x="326" y="303"/>
                            <a:pt x="337" y="283"/>
                          </a:cubicBezTo>
                          <a:cubicBezTo>
                            <a:pt x="348" y="263"/>
                            <a:pt x="360" y="275"/>
                            <a:pt x="373" y="247"/>
                          </a:cubicBezTo>
                          <a:cubicBezTo>
                            <a:pt x="386" y="219"/>
                            <a:pt x="400" y="147"/>
                            <a:pt x="415" y="115"/>
                          </a:cubicBezTo>
                          <a:cubicBezTo>
                            <a:pt x="430" y="83"/>
                            <a:pt x="435" y="73"/>
                            <a:pt x="463" y="55"/>
                          </a:cubicBezTo>
                          <a:cubicBezTo>
                            <a:pt x="491" y="37"/>
                            <a:pt x="536" y="14"/>
                            <a:pt x="583" y="7"/>
                          </a:cubicBezTo>
                          <a:cubicBezTo>
                            <a:pt x="630" y="0"/>
                            <a:pt x="693" y="4"/>
                            <a:pt x="745" y="13"/>
                          </a:cubicBezTo>
                          <a:cubicBezTo>
                            <a:pt x="797" y="22"/>
                            <a:pt x="852" y="34"/>
                            <a:pt x="895" y="61"/>
                          </a:cubicBezTo>
                          <a:cubicBezTo>
                            <a:pt x="938" y="88"/>
                            <a:pt x="977" y="127"/>
                            <a:pt x="1003" y="175"/>
                          </a:cubicBezTo>
                          <a:cubicBezTo>
                            <a:pt x="1029" y="223"/>
                            <a:pt x="1044" y="287"/>
                            <a:pt x="1051" y="349"/>
                          </a:cubicBezTo>
                          <a:cubicBezTo>
                            <a:pt x="1058" y="411"/>
                            <a:pt x="1057" y="477"/>
                            <a:pt x="1045" y="547"/>
                          </a:cubicBezTo>
                          <a:cubicBezTo>
                            <a:pt x="1033" y="617"/>
                            <a:pt x="995" y="712"/>
                            <a:pt x="979" y="769"/>
                          </a:cubicBezTo>
                          <a:cubicBezTo>
                            <a:pt x="963" y="826"/>
                            <a:pt x="955" y="860"/>
                            <a:pt x="949" y="889"/>
                          </a:cubicBezTo>
                          <a:cubicBezTo>
                            <a:pt x="943" y="918"/>
                            <a:pt x="936" y="925"/>
                            <a:pt x="943" y="943"/>
                          </a:cubicBezTo>
                          <a:cubicBezTo>
                            <a:pt x="950" y="961"/>
                            <a:pt x="964" y="975"/>
                            <a:pt x="991" y="997"/>
                          </a:cubicBezTo>
                          <a:cubicBezTo>
                            <a:pt x="1018" y="1019"/>
                            <a:pt x="1069" y="1033"/>
                            <a:pt x="1105" y="1075"/>
                          </a:cubicBezTo>
                          <a:cubicBezTo>
                            <a:pt x="1141" y="1117"/>
                            <a:pt x="1186" y="1174"/>
                            <a:pt x="1207" y="1249"/>
                          </a:cubicBezTo>
                          <a:cubicBezTo>
                            <a:pt x="1228" y="1324"/>
                            <a:pt x="1231" y="1441"/>
                            <a:pt x="1231" y="1525"/>
                          </a:cubicBezTo>
                          <a:cubicBezTo>
                            <a:pt x="1231" y="1609"/>
                            <a:pt x="1225" y="1679"/>
                            <a:pt x="1207" y="1753"/>
                          </a:cubicBezTo>
                          <a:cubicBezTo>
                            <a:pt x="1189" y="1827"/>
                            <a:pt x="1153" y="1917"/>
                            <a:pt x="1123" y="1969"/>
                          </a:cubicBezTo>
                          <a:cubicBezTo>
                            <a:pt x="1093" y="2021"/>
                            <a:pt x="1063" y="2047"/>
                            <a:pt x="1027" y="2065"/>
                          </a:cubicBezTo>
                          <a:cubicBezTo>
                            <a:pt x="991" y="2083"/>
                            <a:pt x="951" y="2079"/>
                            <a:pt x="907" y="2077"/>
                          </a:cubicBezTo>
                          <a:cubicBezTo>
                            <a:pt x="863" y="2075"/>
                            <a:pt x="794" y="2056"/>
                            <a:pt x="763" y="2053"/>
                          </a:cubicBezTo>
                          <a:cubicBezTo>
                            <a:pt x="732" y="2050"/>
                            <a:pt x="733" y="2050"/>
                            <a:pt x="721" y="2059"/>
                          </a:cubicBezTo>
                          <a:cubicBezTo>
                            <a:pt x="709" y="2068"/>
                            <a:pt x="702" y="2075"/>
                            <a:pt x="691" y="2107"/>
                          </a:cubicBezTo>
                          <a:cubicBezTo>
                            <a:pt x="680" y="2139"/>
                            <a:pt x="665" y="2205"/>
                            <a:pt x="655" y="2251"/>
                          </a:cubicBezTo>
                          <a:cubicBezTo>
                            <a:pt x="645" y="2297"/>
                            <a:pt x="652" y="2337"/>
                            <a:pt x="631" y="2383"/>
                          </a:cubicBezTo>
                          <a:cubicBezTo>
                            <a:pt x="610" y="2429"/>
                            <a:pt x="574" y="2498"/>
                            <a:pt x="529" y="2527"/>
                          </a:cubicBezTo>
                          <a:cubicBezTo>
                            <a:pt x="484" y="2556"/>
                            <a:pt x="414" y="2560"/>
                            <a:pt x="361" y="2557"/>
                          </a:cubicBezTo>
                          <a:cubicBezTo>
                            <a:pt x="308" y="2554"/>
                            <a:pt x="256" y="2537"/>
                            <a:pt x="211" y="2509"/>
                          </a:cubicBezTo>
                          <a:cubicBezTo>
                            <a:pt x="166" y="2481"/>
                            <a:pt x="121" y="2436"/>
                            <a:pt x="91" y="2389"/>
                          </a:cubicBezTo>
                          <a:cubicBezTo>
                            <a:pt x="61" y="2342"/>
                            <a:pt x="46" y="2275"/>
                            <a:pt x="31" y="2227"/>
                          </a:cubicBezTo>
                          <a:cubicBezTo>
                            <a:pt x="16" y="2179"/>
                            <a:pt x="2" y="2144"/>
                            <a:pt x="1" y="2101"/>
                          </a:cubicBezTo>
                          <a:cubicBezTo>
                            <a:pt x="0" y="2058"/>
                            <a:pt x="13" y="2018"/>
                            <a:pt x="25" y="1969"/>
                          </a:cubicBezTo>
                          <a:cubicBezTo>
                            <a:pt x="37" y="1920"/>
                            <a:pt x="53" y="1860"/>
                            <a:pt x="73" y="1807"/>
                          </a:cubicBezTo>
                          <a:cubicBezTo>
                            <a:pt x="93" y="1754"/>
                            <a:pt x="122" y="1698"/>
                            <a:pt x="145" y="1651"/>
                          </a:cubicBezTo>
                          <a:cubicBezTo>
                            <a:pt x="168" y="1604"/>
                            <a:pt x="192" y="1548"/>
                            <a:pt x="211" y="1525"/>
                          </a:cubicBezTo>
                          <a:cubicBezTo>
                            <a:pt x="230" y="1502"/>
                            <a:pt x="249" y="1502"/>
                            <a:pt x="259" y="1513"/>
                          </a:cubicBezTo>
                          <a:cubicBezTo>
                            <a:pt x="269" y="1524"/>
                            <a:pt x="278" y="1555"/>
                            <a:pt x="271" y="1591"/>
                          </a:cubicBezTo>
                          <a:cubicBezTo>
                            <a:pt x="264" y="1627"/>
                            <a:pt x="242" y="1682"/>
                            <a:pt x="217" y="1729"/>
                          </a:cubicBezTo>
                          <a:cubicBezTo>
                            <a:pt x="192" y="1776"/>
                            <a:pt x="145" y="1824"/>
                            <a:pt x="121" y="1873"/>
                          </a:cubicBezTo>
                          <a:cubicBezTo>
                            <a:pt x="97" y="1922"/>
                            <a:pt x="76" y="1970"/>
                            <a:pt x="73" y="2023"/>
                          </a:cubicBezTo>
                          <a:cubicBezTo>
                            <a:pt x="70" y="2076"/>
                            <a:pt x="87" y="2141"/>
                            <a:pt x="103" y="2191"/>
                          </a:cubicBezTo>
                          <a:cubicBezTo>
                            <a:pt x="119" y="2241"/>
                            <a:pt x="140" y="2285"/>
                            <a:pt x="169" y="2323"/>
                          </a:cubicBezTo>
                          <a:cubicBezTo>
                            <a:pt x="198" y="2361"/>
                            <a:pt x="232" y="2401"/>
                            <a:pt x="277" y="2419"/>
                          </a:cubicBezTo>
                          <a:cubicBezTo>
                            <a:pt x="322" y="2437"/>
                            <a:pt x="395" y="2440"/>
                            <a:pt x="439" y="2431"/>
                          </a:cubicBezTo>
                          <a:cubicBezTo>
                            <a:pt x="483" y="2422"/>
                            <a:pt x="515" y="2399"/>
                            <a:pt x="541" y="2365"/>
                          </a:cubicBezTo>
                          <a:cubicBezTo>
                            <a:pt x="567" y="2331"/>
                            <a:pt x="583" y="2280"/>
                            <a:pt x="595" y="2227"/>
                          </a:cubicBezTo>
                          <a:cubicBezTo>
                            <a:pt x="607" y="2174"/>
                            <a:pt x="616" y="2117"/>
                            <a:pt x="613" y="2047"/>
                          </a:cubicBezTo>
                          <a:cubicBezTo>
                            <a:pt x="610" y="1977"/>
                            <a:pt x="589" y="1871"/>
                            <a:pt x="577" y="1807"/>
                          </a:cubicBezTo>
                          <a:cubicBezTo>
                            <a:pt x="565" y="1743"/>
                            <a:pt x="555" y="1709"/>
                            <a:pt x="541" y="1663"/>
                          </a:cubicBezTo>
                          <a:cubicBezTo>
                            <a:pt x="527" y="1617"/>
                            <a:pt x="502" y="1561"/>
                            <a:pt x="493" y="1531"/>
                          </a:cubicBezTo>
                          <a:cubicBezTo>
                            <a:pt x="484" y="1501"/>
                            <a:pt x="480" y="1495"/>
                            <a:pt x="487" y="1483"/>
                          </a:cubicBezTo>
                          <a:cubicBezTo>
                            <a:pt x="494" y="1471"/>
                            <a:pt x="519" y="1455"/>
                            <a:pt x="535" y="1459"/>
                          </a:cubicBezTo>
                          <a:cubicBezTo>
                            <a:pt x="551" y="1463"/>
                            <a:pt x="568" y="1478"/>
                            <a:pt x="583" y="1507"/>
                          </a:cubicBezTo>
                          <a:cubicBezTo>
                            <a:pt x="598" y="1536"/>
                            <a:pt x="610" y="1583"/>
                            <a:pt x="625" y="1633"/>
                          </a:cubicBezTo>
                          <a:cubicBezTo>
                            <a:pt x="640" y="1683"/>
                            <a:pt x="657" y="1757"/>
                            <a:pt x="673" y="1807"/>
                          </a:cubicBezTo>
                          <a:cubicBezTo>
                            <a:pt x="689" y="1857"/>
                            <a:pt x="697" y="1905"/>
                            <a:pt x="721" y="1933"/>
                          </a:cubicBezTo>
                          <a:cubicBezTo>
                            <a:pt x="745" y="1961"/>
                            <a:pt x="776" y="1970"/>
                            <a:pt x="817" y="1975"/>
                          </a:cubicBezTo>
                          <a:cubicBezTo>
                            <a:pt x="858" y="1980"/>
                            <a:pt x="926" y="1980"/>
                            <a:pt x="967" y="1963"/>
                          </a:cubicBezTo>
                          <a:cubicBezTo>
                            <a:pt x="1008" y="1946"/>
                            <a:pt x="1035" y="1919"/>
                            <a:pt x="1063" y="1873"/>
                          </a:cubicBezTo>
                          <a:cubicBezTo>
                            <a:pt x="1091" y="1827"/>
                            <a:pt x="1122" y="1761"/>
                            <a:pt x="1135" y="1687"/>
                          </a:cubicBezTo>
                          <a:cubicBezTo>
                            <a:pt x="1148" y="1613"/>
                            <a:pt x="1144" y="1498"/>
                            <a:pt x="1141" y="1429"/>
                          </a:cubicBezTo>
                          <a:cubicBezTo>
                            <a:pt x="1138" y="1360"/>
                            <a:pt x="1140" y="1325"/>
                            <a:pt x="1117" y="1273"/>
                          </a:cubicBezTo>
                          <a:cubicBezTo>
                            <a:pt x="1094" y="1221"/>
                            <a:pt x="1042" y="1153"/>
                            <a:pt x="1003" y="1117"/>
                          </a:cubicBezTo>
                          <a:cubicBezTo>
                            <a:pt x="964" y="1081"/>
                            <a:pt x="919" y="1064"/>
                            <a:pt x="883" y="1057"/>
                          </a:cubicBezTo>
                          <a:cubicBezTo>
                            <a:pt x="847" y="1050"/>
                            <a:pt x="821" y="1063"/>
                            <a:pt x="787" y="1075"/>
                          </a:cubicBezTo>
                          <a:cubicBezTo>
                            <a:pt x="753" y="1087"/>
                            <a:pt x="706" y="1117"/>
                            <a:pt x="679" y="1129"/>
                          </a:cubicBezTo>
                          <a:cubicBezTo>
                            <a:pt x="652" y="1141"/>
                            <a:pt x="642" y="1149"/>
                            <a:pt x="625" y="1147"/>
                          </a:cubicBezTo>
                          <a:cubicBezTo>
                            <a:pt x="608" y="1145"/>
                            <a:pt x="584" y="1130"/>
                            <a:pt x="577" y="1117"/>
                          </a:cubicBezTo>
                          <a:cubicBezTo>
                            <a:pt x="570" y="1104"/>
                            <a:pt x="576" y="1083"/>
                            <a:pt x="583" y="1069"/>
                          </a:cubicBezTo>
                          <a:cubicBezTo>
                            <a:pt x="590" y="1055"/>
                            <a:pt x="599" y="1043"/>
                            <a:pt x="619" y="1033"/>
                          </a:cubicBezTo>
                          <a:cubicBezTo>
                            <a:pt x="639" y="1023"/>
                            <a:pt x="671" y="1025"/>
                            <a:pt x="703" y="1009"/>
                          </a:cubicBezTo>
                          <a:cubicBezTo>
                            <a:pt x="735" y="993"/>
                            <a:pt x="780" y="965"/>
                            <a:pt x="811" y="937"/>
                          </a:cubicBezTo>
                          <a:cubicBezTo>
                            <a:pt x="842" y="909"/>
                            <a:pt x="866" y="895"/>
                            <a:pt x="889" y="841"/>
                          </a:cubicBezTo>
                          <a:cubicBezTo>
                            <a:pt x="912" y="787"/>
                            <a:pt x="939" y="696"/>
                            <a:pt x="949" y="613"/>
                          </a:cubicBezTo>
                          <a:cubicBezTo>
                            <a:pt x="959" y="530"/>
                            <a:pt x="960" y="416"/>
                            <a:pt x="949" y="343"/>
                          </a:cubicBezTo>
                          <a:cubicBezTo>
                            <a:pt x="938" y="270"/>
                            <a:pt x="914" y="215"/>
                            <a:pt x="883" y="175"/>
                          </a:cubicBezTo>
                          <a:cubicBezTo>
                            <a:pt x="852" y="135"/>
                            <a:pt x="807" y="115"/>
                            <a:pt x="763" y="103"/>
                          </a:cubicBezTo>
                          <a:cubicBezTo>
                            <a:pt x="719" y="91"/>
                            <a:pt x="665" y="90"/>
                            <a:pt x="619" y="103"/>
                          </a:cubicBezTo>
                          <a:cubicBezTo>
                            <a:pt x="573" y="116"/>
                            <a:pt x="525" y="139"/>
                            <a:pt x="487" y="181"/>
                          </a:cubicBezTo>
                          <a:cubicBezTo>
                            <a:pt x="449" y="223"/>
                            <a:pt x="412" y="301"/>
                            <a:pt x="391" y="355"/>
                          </a:cubicBezTo>
                          <a:cubicBezTo>
                            <a:pt x="370" y="409"/>
                            <a:pt x="359" y="437"/>
                            <a:pt x="361" y="505"/>
                          </a:cubicBezTo>
                          <a:cubicBezTo>
                            <a:pt x="363" y="573"/>
                            <a:pt x="399" y="691"/>
                            <a:pt x="403" y="763"/>
                          </a:cubicBezTo>
                          <a:cubicBezTo>
                            <a:pt x="407" y="835"/>
                            <a:pt x="395" y="906"/>
                            <a:pt x="385" y="937"/>
                          </a:cubicBezTo>
                          <a:cubicBezTo>
                            <a:pt x="375" y="968"/>
                            <a:pt x="356" y="957"/>
                            <a:pt x="343" y="949"/>
                          </a:cubicBezTo>
                          <a:cubicBezTo>
                            <a:pt x="330" y="941"/>
                            <a:pt x="316" y="933"/>
                            <a:pt x="307" y="889"/>
                          </a:cubicBezTo>
                          <a:cubicBezTo>
                            <a:pt x="298" y="845"/>
                            <a:pt x="294" y="755"/>
                            <a:pt x="289" y="685"/>
                          </a:cubicBezTo>
                          <a:cubicBezTo>
                            <a:pt x="284" y="615"/>
                            <a:pt x="273" y="523"/>
                            <a:pt x="277" y="469"/>
                          </a:cubicBezTo>
                          <a:cubicBezTo>
                            <a:pt x="281" y="415"/>
                            <a:pt x="297" y="398"/>
                            <a:pt x="307" y="367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ru-RU" sz="1800">
                        <a:solidFill>
                          <a:srgbClr val="2F1311"/>
                        </a:solidFill>
                        <a:latin typeface="Tahoma" panose="020B0604030504040204" pitchFamily="34" charset="0"/>
                      </a:endParaRPr>
                    </a:p>
                  </p:txBody>
                </p:sp>
                <p:sp>
                  <p:nvSpPr>
                    <p:cNvPr id="506891" name="Freeform 11"/>
                    <p:cNvSpPr>
                      <a:spLocks/>
                    </p:cNvSpPr>
                    <p:nvPr/>
                  </p:nvSpPr>
                  <p:spPr bwMode="auto">
                    <a:xfrm>
                      <a:off x="1657" y="376"/>
                      <a:ext cx="865" cy="2071"/>
                    </a:xfrm>
                    <a:custGeom>
                      <a:avLst/>
                      <a:gdLst>
                        <a:gd name="T0" fmla="*/ 785 w 865"/>
                        <a:gd name="T1" fmla="*/ 530 h 2071"/>
                        <a:gd name="T2" fmla="*/ 797 w 865"/>
                        <a:gd name="T3" fmla="*/ 350 h 2071"/>
                        <a:gd name="T4" fmla="*/ 863 w 865"/>
                        <a:gd name="T5" fmla="*/ 206 h 2071"/>
                        <a:gd name="T6" fmla="*/ 809 w 865"/>
                        <a:gd name="T7" fmla="*/ 218 h 2071"/>
                        <a:gd name="T8" fmla="*/ 749 w 865"/>
                        <a:gd name="T9" fmla="*/ 218 h 2071"/>
                        <a:gd name="T10" fmla="*/ 683 w 865"/>
                        <a:gd name="T11" fmla="*/ 116 h 2071"/>
                        <a:gd name="T12" fmla="*/ 611 w 865"/>
                        <a:gd name="T13" fmla="*/ 32 h 2071"/>
                        <a:gd name="T14" fmla="*/ 509 w 865"/>
                        <a:gd name="T15" fmla="*/ 2 h 2071"/>
                        <a:gd name="T16" fmla="*/ 407 w 865"/>
                        <a:gd name="T17" fmla="*/ 20 h 2071"/>
                        <a:gd name="T18" fmla="*/ 281 w 865"/>
                        <a:gd name="T19" fmla="*/ 74 h 2071"/>
                        <a:gd name="T20" fmla="*/ 173 w 865"/>
                        <a:gd name="T21" fmla="*/ 206 h 2071"/>
                        <a:gd name="T22" fmla="*/ 119 w 865"/>
                        <a:gd name="T23" fmla="*/ 404 h 2071"/>
                        <a:gd name="T24" fmla="*/ 131 w 865"/>
                        <a:gd name="T25" fmla="*/ 590 h 2071"/>
                        <a:gd name="T26" fmla="*/ 173 w 865"/>
                        <a:gd name="T27" fmla="*/ 782 h 2071"/>
                        <a:gd name="T28" fmla="*/ 197 w 865"/>
                        <a:gd name="T29" fmla="*/ 884 h 2071"/>
                        <a:gd name="T30" fmla="*/ 167 w 865"/>
                        <a:gd name="T31" fmla="*/ 986 h 2071"/>
                        <a:gd name="T32" fmla="*/ 65 w 865"/>
                        <a:gd name="T33" fmla="*/ 1124 h 2071"/>
                        <a:gd name="T34" fmla="*/ 17 w 865"/>
                        <a:gd name="T35" fmla="*/ 1298 h 2071"/>
                        <a:gd name="T36" fmla="*/ 5 w 865"/>
                        <a:gd name="T37" fmla="*/ 1550 h 2071"/>
                        <a:gd name="T38" fmla="*/ 47 w 865"/>
                        <a:gd name="T39" fmla="*/ 1748 h 2071"/>
                        <a:gd name="T40" fmla="*/ 131 w 865"/>
                        <a:gd name="T41" fmla="*/ 1898 h 2071"/>
                        <a:gd name="T42" fmla="*/ 299 w 865"/>
                        <a:gd name="T43" fmla="*/ 1988 h 2071"/>
                        <a:gd name="T44" fmla="*/ 425 w 865"/>
                        <a:gd name="T45" fmla="*/ 1982 h 2071"/>
                        <a:gd name="T46" fmla="*/ 467 w 865"/>
                        <a:gd name="T47" fmla="*/ 1994 h 2071"/>
                        <a:gd name="T48" fmla="*/ 497 w 865"/>
                        <a:gd name="T49" fmla="*/ 2066 h 2071"/>
                        <a:gd name="T50" fmla="*/ 497 w 865"/>
                        <a:gd name="T51" fmla="*/ 1964 h 2071"/>
                        <a:gd name="T52" fmla="*/ 557 w 865"/>
                        <a:gd name="T53" fmla="*/ 1778 h 2071"/>
                        <a:gd name="T54" fmla="*/ 617 w 865"/>
                        <a:gd name="T55" fmla="*/ 1658 h 2071"/>
                        <a:gd name="T56" fmla="*/ 581 w 865"/>
                        <a:gd name="T57" fmla="*/ 1700 h 2071"/>
                        <a:gd name="T58" fmla="*/ 515 w 865"/>
                        <a:gd name="T59" fmla="*/ 1820 h 2071"/>
                        <a:gd name="T60" fmla="*/ 407 w 865"/>
                        <a:gd name="T61" fmla="*/ 1904 h 2071"/>
                        <a:gd name="T62" fmla="*/ 269 w 865"/>
                        <a:gd name="T63" fmla="*/ 1898 h 2071"/>
                        <a:gd name="T64" fmla="*/ 179 w 865"/>
                        <a:gd name="T65" fmla="*/ 1814 h 2071"/>
                        <a:gd name="T66" fmla="*/ 113 w 865"/>
                        <a:gd name="T67" fmla="*/ 1640 h 2071"/>
                        <a:gd name="T68" fmla="*/ 107 w 865"/>
                        <a:gd name="T69" fmla="*/ 1394 h 2071"/>
                        <a:gd name="T70" fmla="*/ 137 w 865"/>
                        <a:gd name="T71" fmla="*/ 1190 h 2071"/>
                        <a:gd name="T72" fmla="*/ 203 w 865"/>
                        <a:gd name="T73" fmla="*/ 1070 h 2071"/>
                        <a:gd name="T74" fmla="*/ 323 w 865"/>
                        <a:gd name="T75" fmla="*/ 1022 h 2071"/>
                        <a:gd name="T76" fmla="*/ 509 w 865"/>
                        <a:gd name="T77" fmla="*/ 1076 h 2071"/>
                        <a:gd name="T78" fmla="*/ 611 w 865"/>
                        <a:gd name="T79" fmla="*/ 1124 h 2071"/>
                        <a:gd name="T80" fmla="*/ 665 w 865"/>
                        <a:gd name="T81" fmla="*/ 1100 h 2071"/>
                        <a:gd name="T82" fmla="*/ 659 w 865"/>
                        <a:gd name="T83" fmla="*/ 1046 h 2071"/>
                        <a:gd name="T84" fmla="*/ 611 w 865"/>
                        <a:gd name="T85" fmla="*/ 1004 h 2071"/>
                        <a:gd name="T86" fmla="*/ 497 w 865"/>
                        <a:gd name="T87" fmla="*/ 980 h 2071"/>
                        <a:gd name="T88" fmla="*/ 323 w 865"/>
                        <a:gd name="T89" fmla="*/ 896 h 2071"/>
                        <a:gd name="T90" fmla="*/ 233 w 865"/>
                        <a:gd name="T91" fmla="*/ 680 h 2071"/>
                        <a:gd name="T92" fmla="*/ 209 w 865"/>
                        <a:gd name="T93" fmla="*/ 416 h 2071"/>
                        <a:gd name="T94" fmla="*/ 317 w 865"/>
                        <a:gd name="T95" fmla="*/ 170 h 2071"/>
                        <a:gd name="T96" fmla="*/ 485 w 865"/>
                        <a:gd name="T97" fmla="*/ 110 h 2071"/>
                        <a:gd name="T98" fmla="*/ 617 w 865"/>
                        <a:gd name="T99" fmla="*/ 164 h 2071"/>
                        <a:gd name="T100" fmla="*/ 707 w 865"/>
                        <a:gd name="T101" fmla="*/ 290 h 2071"/>
                        <a:gd name="T102" fmla="*/ 737 w 865"/>
                        <a:gd name="T103" fmla="*/ 428 h 2071"/>
                        <a:gd name="T104" fmla="*/ 773 w 865"/>
                        <a:gd name="T105" fmla="*/ 602 h 2071"/>
                        <a:gd name="T106" fmla="*/ 809 w 865"/>
                        <a:gd name="T107" fmla="*/ 584 h 2071"/>
                        <a:gd name="T108" fmla="*/ 785 w 865"/>
                        <a:gd name="T109" fmla="*/ 530 h 207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  <a:cxn ang="0">
                          <a:pos x="T70" y="T71"/>
                        </a:cxn>
                        <a:cxn ang="0">
                          <a:pos x="T72" y="T73"/>
                        </a:cxn>
                        <a:cxn ang="0">
                          <a:pos x="T74" y="T75"/>
                        </a:cxn>
                        <a:cxn ang="0">
                          <a:pos x="T76" y="T77"/>
                        </a:cxn>
                        <a:cxn ang="0">
                          <a:pos x="T78" y="T79"/>
                        </a:cxn>
                        <a:cxn ang="0">
                          <a:pos x="T80" y="T81"/>
                        </a:cxn>
                        <a:cxn ang="0">
                          <a:pos x="T82" y="T83"/>
                        </a:cxn>
                        <a:cxn ang="0">
                          <a:pos x="T84" y="T85"/>
                        </a:cxn>
                        <a:cxn ang="0">
                          <a:pos x="T86" y="T87"/>
                        </a:cxn>
                        <a:cxn ang="0">
                          <a:pos x="T88" y="T89"/>
                        </a:cxn>
                        <a:cxn ang="0">
                          <a:pos x="T90" y="T91"/>
                        </a:cxn>
                        <a:cxn ang="0">
                          <a:pos x="T92" y="T93"/>
                        </a:cxn>
                        <a:cxn ang="0">
                          <a:pos x="T94" y="T95"/>
                        </a:cxn>
                        <a:cxn ang="0">
                          <a:pos x="T96" y="T97"/>
                        </a:cxn>
                        <a:cxn ang="0">
                          <a:pos x="T98" y="T99"/>
                        </a:cxn>
                        <a:cxn ang="0">
                          <a:pos x="T100" y="T101"/>
                        </a:cxn>
                        <a:cxn ang="0">
                          <a:pos x="T102" y="T103"/>
                        </a:cxn>
                        <a:cxn ang="0">
                          <a:pos x="T104" y="T105"/>
                        </a:cxn>
                        <a:cxn ang="0">
                          <a:pos x="T106" y="T107"/>
                        </a:cxn>
                        <a:cxn ang="0">
                          <a:pos x="T108" y="T109"/>
                        </a:cxn>
                      </a:cxnLst>
                      <a:rect l="0" t="0" r="r" b="b"/>
                      <a:pathLst>
                        <a:path w="865" h="2071">
                          <a:moveTo>
                            <a:pt x="785" y="530"/>
                          </a:moveTo>
                          <a:cubicBezTo>
                            <a:pt x="783" y="491"/>
                            <a:pt x="784" y="404"/>
                            <a:pt x="797" y="350"/>
                          </a:cubicBezTo>
                          <a:cubicBezTo>
                            <a:pt x="810" y="296"/>
                            <a:pt x="861" y="228"/>
                            <a:pt x="863" y="206"/>
                          </a:cubicBezTo>
                          <a:cubicBezTo>
                            <a:pt x="865" y="184"/>
                            <a:pt x="828" y="216"/>
                            <a:pt x="809" y="218"/>
                          </a:cubicBezTo>
                          <a:cubicBezTo>
                            <a:pt x="790" y="220"/>
                            <a:pt x="770" y="235"/>
                            <a:pt x="749" y="218"/>
                          </a:cubicBezTo>
                          <a:cubicBezTo>
                            <a:pt x="728" y="201"/>
                            <a:pt x="706" y="147"/>
                            <a:pt x="683" y="116"/>
                          </a:cubicBezTo>
                          <a:cubicBezTo>
                            <a:pt x="660" y="85"/>
                            <a:pt x="640" y="51"/>
                            <a:pt x="611" y="32"/>
                          </a:cubicBezTo>
                          <a:cubicBezTo>
                            <a:pt x="582" y="13"/>
                            <a:pt x="543" y="4"/>
                            <a:pt x="509" y="2"/>
                          </a:cubicBezTo>
                          <a:cubicBezTo>
                            <a:pt x="475" y="0"/>
                            <a:pt x="445" y="8"/>
                            <a:pt x="407" y="20"/>
                          </a:cubicBezTo>
                          <a:cubicBezTo>
                            <a:pt x="369" y="32"/>
                            <a:pt x="320" y="43"/>
                            <a:pt x="281" y="74"/>
                          </a:cubicBezTo>
                          <a:cubicBezTo>
                            <a:pt x="242" y="105"/>
                            <a:pt x="200" y="151"/>
                            <a:pt x="173" y="206"/>
                          </a:cubicBezTo>
                          <a:cubicBezTo>
                            <a:pt x="146" y="261"/>
                            <a:pt x="126" y="340"/>
                            <a:pt x="119" y="404"/>
                          </a:cubicBezTo>
                          <a:cubicBezTo>
                            <a:pt x="112" y="468"/>
                            <a:pt x="122" y="527"/>
                            <a:pt x="131" y="590"/>
                          </a:cubicBezTo>
                          <a:cubicBezTo>
                            <a:pt x="140" y="653"/>
                            <a:pt x="162" y="733"/>
                            <a:pt x="173" y="782"/>
                          </a:cubicBezTo>
                          <a:cubicBezTo>
                            <a:pt x="184" y="831"/>
                            <a:pt x="198" y="850"/>
                            <a:pt x="197" y="884"/>
                          </a:cubicBezTo>
                          <a:cubicBezTo>
                            <a:pt x="196" y="918"/>
                            <a:pt x="189" y="946"/>
                            <a:pt x="167" y="986"/>
                          </a:cubicBezTo>
                          <a:cubicBezTo>
                            <a:pt x="145" y="1026"/>
                            <a:pt x="90" y="1072"/>
                            <a:pt x="65" y="1124"/>
                          </a:cubicBezTo>
                          <a:cubicBezTo>
                            <a:pt x="40" y="1176"/>
                            <a:pt x="27" y="1227"/>
                            <a:pt x="17" y="1298"/>
                          </a:cubicBezTo>
                          <a:cubicBezTo>
                            <a:pt x="7" y="1369"/>
                            <a:pt x="0" y="1475"/>
                            <a:pt x="5" y="1550"/>
                          </a:cubicBezTo>
                          <a:cubicBezTo>
                            <a:pt x="10" y="1625"/>
                            <a:pt x="26" y="1690"/>
                            <a:pt x="47" y="1748"/>
                          </a:cubicBezTo>
                          <a:cubicBezTo>
                            <a:pt x="68" y="1806"/>
                            <a:pt x="89" y="1858"/>
                            <a:pt x="131" y="1898"/>
                          </a:cubicBezTo>
                          <a:cubicBezTo>
                            <a:pt x="173" y="1938"/>
                            <a:pt x="250" y="1974"/>
                            <a:pt x="299" y="1988"/>
                          </a:cubicBezTo>
                          <a:cubicBezTo>
                            <a:pt x="348" y="2002"/>
                            <a:pt x="397" y="1981"/>
                            <a:pt x="425" y="1982"/>
                          </a:cubicBezTo>
                          <a:cubicBezTo>
                            <a:pt x="453" y="1983"/>
                            <a:pt x="455" y="1980"/>
                            <a:pt x="467" y="1994"/>
                          </a:cubicBezTo>
                          <a:cubicBezTo>
                            <a:pt x="479" y="2008"/>
                            <a:pt x="492" y="2071"/>
                            <a:pt x="497" y="2066"/>
                          </a:cubicBezTo>
                          <a:cubicBezTo>
                            <a:pt x="502" y="2061"/>
                            <a:pt x="487" y="2012"/>
                            <a:pt x="497" y="1964"/>
                          </a:cubicBezTo>
                          <a:cubicBezTo>
                            <a:pt x="507" y="1916"/>
                            <a:pt x="537" y="1829"/>
                            <a:pt x="557" y="1778"/>
                          </a:cubicBezTo>
                          <a:cubicBezTo>
                            <a:pt x="577" y="1727"/>
                            <a:pt x="613" y="1671"/>
                            <a:pt x="617" y="1658"/>
                          </a:cubicBezTo>
                          <a:cubicBezTo>
                            <a:pt x="621" y="1645"/>
                            <a:pt x="598" y="1673"/>
                            <a:pt x="581" y="1700"/>
                          </a:cubicBezTo>
                          <a:cubicBezTo>
                            <a:pt x="564" y="1727"/>
                            <a:pt x="544" y="1786"/>
                            <a:pt x="515" y="1820"/>
                          </a:cubicBezTo>
                          <a:cubicBezTo>
                            <a:pt x="486" y="1854"/>
                            <a:pt x="448" y="1891"/>
                            <a:pt x="407" y="1904"/>
                          </a:cubicBezTo>
                          <a:cubicBezTo>
                            <a:pt x="366" y="1917"/>
                            <a:pt x="307" y="1913"/>
                            <a:pt x="269" y="1898"/>
                          </a:cubicBezTo>
                          <a:cubicBezTo>
                            <a:pt x="231" y="1883"/>
                            <a:pt x="205" y="1857"/>
                            <a:pt x="179" y="1814"/>
                          </a:cubicBezTo>
                          <a:cubicBezTo>
                            <a:pt x="153" y="1771"/>
                            <a:pt x="125" y="1710"/>
                            <a:pt x="113" y="1640"/>
                          </a:cubicBezTo>
                          <a:cubicBezTo>
                            <a:pt x="101" y="1570"/>
                            <a:pt x="103" y="1469"/>
                            <a:pt x="107" y="1394"/>
                          </a:cubicBezTo>
                          <a:cubicBezTo>
                            <a:pt x="111" y="1319"/>
                            <a:pt x="121" y="1244"/>
                            <a:pt x="137" y="1190"/>
                          </a:cubicBezTo>
                          <a:cubicBezTo>
                            <a:pt x="153" y="1136"/>
                            <a:pt x="172" y="1098"/>
                            <a:pt x="203" y="1070"/>
                          </a:cubicBezTo>
                          <a:cubicBezTo>
                            <a:pt x="234" y="1042"/>
                            <a:pt x="272" y="1021"/>
                            <a:pt x="323" y="1022"/>
                          </a:cubicBezTo>
                          <a:cubicBezTo>
                            <a:pt x="374" y="1023"/>
                            <a:pt x="461" y="1059"/>
                            <a:pt x="509" y="1076"/>
                          </a:cubicBezTo>
                          <a:cubicBezTo>
                            <a:pt x="557" y="1093"/>
                            <a:pt x="585" y="1120"/>
                            <a:pt x="611" y="1124"/>
                          </a:cubicBezTo>
                          <a:cubicBezTo>
                            <a:pt x="637" y="1128"/>
                            <a:pt x="657" y="1113"/>
                            <a:pt x="665" y="1100"/>
                          </a:cubicBezTo>
                          <a:cubicBezTo>
                            <a:pt x="673" y="1087"/>
                            <a:pt x="668" y="1062"/>
                            <a:pt x="659" y="1046"/>
                          </a:cubicBezTo>
                          <a:cubicBezTo>
                            <a:pt x="650" y="1030"/>
                            <a:pt x="638" y="1015"/>
                            <a:pt x="611" y="1004"/>
                          </a:cubicBezTo>
                          <a:cubicBezTo>
                            <a:pt x="584" y="993"/>
                            <a:pt x="545" y="998"/>
                            <a:pt x="497" y="980"/>
                          </a:cubicBezTo>
                          <a:cubicBezTo>
                            <a:pt x="449" y="962"/>
                            <a:pt x="367" y="946"/>
                            <a:pt x="323" y="896"/>
                          </a:cubicBezTo>
                          <a:cubicBezTo>
                            <a:pt x="279" y="846"/>
                            <a:pt x="252" y="760"/>
                            <a:pt x="233" y="680"/>
                          </a:cubicBezTo>
                          <a:cubicBezTo>
                            <a:pt x="214" y="600"/>
                            <a:pt x="195" y="501"/>
                            <a:pt x="209" y="416"/>
                          </a:cubicBezTo>
                          <a:cubicBezTo>
                            <a:pt x="223" y="331"/>
                            <a:pt x="271" y="221"/>
                            <a:pt x="317" y="170"/>
                          </a:cubicBezTo>
                          <a:cubicBezTo>
                            <a:pt x="363" y="119"/>
                            <a:pt x="435" y="111"/>
                            <a:pt x="485" y="110"/>
                          </a:cubicBezTo>
                          <a:cubicBezTo>
                            <a:pt x="535" y="109"/>
                            <a:pt x="580" y="134"/>
                            <a:pt x="617" y="164"/>
                          </a:cubicBezTo>
                          <a:cubicBezTo>
                            <a:pt x="654" y="194"/>
                            <a:pt x="687" y="246"/>
                            <a:pt x="707" y="290"/>
                          </a:cubicBezTo>
                          <a:cubicBezTo>
                            <a:pt x="727" y="334"/>
                            <a:pt x="726" y="376"/>
                            <a:pt x="737" y="428"/>
                          </a:cubicBezTo>
                          <a:cubicBezTo>
                            <a:pt x="748" y="480"/>
                            <a:pt x="761" y="576"/>
                            <a:pt x="773" y="602"/>
                          </a:cubicBezTo>
                          <a:cubicBezTo>
                            <a:pt x="785" y="628"/>
                            <a:pt x="807" y="597"/>
                            <a:pt x="809" y="584"/>
                          </a:cubicBezTo>
                          <a:cubicBezTo>
                            <a:pt x="811" y="571"/>
                            <a:pt x="787" y="569"/>
                            <a:pt x="785" y="530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ru-RU" sz="1800">
                        <a:solidFill>
                          <a:srgbClr val="2F1311"/>
                        </a:solidFill>
                        <a:latin typeface="Tahoma" panose="020B0604030504040204" pitchFamily="34" charset="0"/>
                      </a:endParaRPr>
                    </a:p>
                  </p:txBody>
                </p:sp>
              </p:grpSp>
              <p:sp>
                <p:nvSpPr>
                  <p:cNvPr id="506892" name="Oval 12"/>
                  <p:cNvSpPr>
                    <a:spLocks noChangeArrowheads="1"/>
                  </p:cNvSpPr>
                  <p:nvPr/>
                </p:nvSpPr>
                <p:spPr bwMode="auto">
                  <a:xfrm>
                    <a:off x="2400" y="1428"/>
                    <a:ext cx="168" cy="246"/>
                  </a:xfrm>
                  <a:prstGeom prst="ellipse">
                    <a:avLst/>
                  </a:pr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ru-RU" sz="1800">
                      <a:solidFill>
                        <a:srgbClr val="2F1311"/>
                      </a:solidFill>
                      <a:latin typeface="Tahoma" panose="020B0604030504040204" pitchFamily="34" charset="0"/>
                    </a:endParaRPr>
                  </a:p>
                </p:txBody>
              </p:sp>
              <p:sp>
                <p:nvSpPr>
                  <p:cNvPr id="506893" name="Freeform 13"/>
                  <p:cNvSpPr>
                    <a:spLocks/>
                  </p:cNvSpPr>
                  <p:nvPr/>
                </p:nvSpPr>
                <p:spPr bwMode="auto">
                  <a:xfrm>
                    <a:off x="2595" y="741"/>
                    <a:ext cx="266" cy="521"/>
                  </a:xfrm>
                  <a:custGeom>
                    <a:avLst/>
                    <a:gdLst>
                      <a:gd name="T0" fmla="*/ 3 w 266"/>
                      <a:gd name="T1" fmla="*/ 483 h 521"/>
                      <a:gd name="T2" fmla="*/ 27 w 266"/>
                      <a:gd name="T3" fmla="*/ 273 h 521"/>
                      <a:gd name="T4" fmla="*/ 111 w 266"/>
                      <a:gd name="T5" fmla="*/ 45 h 521"/>
                      <a:gd name="T6" fmla="*/ 183 w 266"/>
                      <a:gd name="T7" fmla="*/ 3 h 521"/>
                      <a:gd name="T8" fmla="*/ 237 w 266"/>
                      <a:gd name="T9" fmla="*/ 39 h 521"/>
                      <a:gd name="T10" fmla="*/ 261 w 266"/>
                      <a:gd name="T11" fmla="*/ 129 h 521"/>
                      <a:gd name="T12" fmla="*/ 207 w 266"/>
                      <a:gd name="T13" fmla="*/ 273 h 521"/>
                      <a:gd name="T14" fmla="*/ 105 w 266"/>
                      <a:gd name="T15" fmla="*/ 477 h 521"/>
                      <a:gd name="T16" fmla="*/ 45 w 266"/>
                      <a:gd name="T17" fmla="*/ 501 h 521"/>
                      <a:gd name="T18" fmla="*/ 3 w 266"/>
                      <a:gd name="T19" fmla="*/ 483 h 52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</a:cxnLst>
                    <a:rect l="0" t="0" r="r" b="b"/>
                    <a:pathLst>
                      <a:path w="266" h="521">
                        <a:moveTo>
                          <a:pt x="3" y="483"/>
                        </a:moveTo>
                        <a:cubicBezTo>
                          <a:pt x="0" y="445"/>
                          <a:pt x="9" y="346"/>
                          <a:pt x="27" y="273"/>
                        </a:cubicBezTo>
                        <a:cubicBezTo>
                          <a:pt x="45" y="200"/>
                          <a:pt x="85" y="90"/>
                          <a:pt x="111" y="45"/>
                        </a:cubicBezTo>
                        <a:cubicBezTo>
                          <a:pt x="137" y="0"/>
                          <a:pt x="162" y="4"/>
                          <a:pt x="183" y="3"/>
                        </a:cubicBezTo>
                        <a:cubicBezTo>
                          <a:pt x="204" y="2"/>
                          <a:pt x="224" y="18"/>
                          <a:pt x="237" y="39"/>
                        </a:cubicBezTo>
                        <a:cubicBezTo>
                          <a:pt x="250" y="60"/>
                          <a:pt x="266" y="90"/>
                          <a:pt x="261" y="129"/>
                        </a:cubicBezTo>
                        <a:cubicBezTo>
                          <a:pt x="256" y="168"/>
                          <a:pt x="233" y="215"/>
                          <a:pt x="207" y="273"/>
                        </a:cubicBezTo>
                        <a:cubicBezTo>
                          <a:pt x="181" y="331"/>
                          <a:pt x="132" y="439"/>
                          <a:pt x="105" y="477"/>
                        </a:cubicBezTo>
                        <a:cubicBezTo>
                          <a:pt x="78" y="515"/>
                          <a:pt x="61" y="501"/>
                          <a:pt x="45" y="501"/>
                        </a:cubicBezTo>
                        <a:cubicBezTo>
                          <a:pt x="29" y="501"/>
                          <a:pt x="6" y="521"/>
                          <a:pt x="3" y="483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ru-RU" sz="1800">
                      <a:solidFill>
                        <a:srgbClr val="2F1311"/>
                      </a:solidFill>
                      <a:latin typeface="Tahoma" panose="020B0604030504040204" pitchFamily="34" charset="0"/>
                    </a:endParaRPr>
                  </a:p>
                </p:txBody>
              </p:sp>
              <p:sp>
                <p:nvSpPr>
                  <p:cNvPr id="506894" name="Freeform 14"/>
                  <p:cNvSpPr>
                    <a:spLocks/>
                  </p:cNvSpPr>
                  <p:nvPr/>
                </p:nvSpPr>
                <p:spPr bwMode="auto">
                  <a:xfrm>
                    <a:off x="2672" y="1593"/>
                    <a:ext cx="392" cy="340"/>
                  </a:xfrm>
                  <a:custGeom>
                    <a:avLst/>
                    <a:gdLst>
                      <a:gd name="T0" fmla="*/ 100 w 392"/>
                      <a:gd name="T1" fmla="*/ 201 h 340"/>
                      <a:gd name="T2" fmla="*/ 16 w 392"/>
                      <a:gd name="T3" fmla="*/ 87 h 340"/>
                      <a:gd name="T4" fmla="*/ 4 w 392"/>
                      <a:gd name="T5" fmla="*/ 45 h 340"/>
                      <a:gd name="T6" fmla="*/ 28 w 392"/>
                      <a:gd name="T7" fmla="*/ 3 h 340"/>
                      <a:gd name="T8" fmla="*/ 130 w 392"/>
                      <a:gd name="T9" fmla="*/ 27 h 340"/>
                      <a:gd name="T10" fmla="*/ 250 w 392"/>
                      <a:gd name="T11" fmla="*/ 75 h 340"/>
                      <a:gd name="T12" fmla="*/ 364 w 392"/>
                      <a:gd name="T13" fmla="*/ 159 h 340"/>
                      <a:gd name="T14" fmla="*/ 388 w 392"/>
                      <a:gd name="T15" fmla="*/ 273 h 340"/>
                      <a:gd name="T16" fmla="*/ 340 w 392"/>
                      <a:gd name="T17" fmla="*/ 333 h 340"/>
                      <a:gd name="T18" fmla="*/ 244 w 392"/>
                      <a:gd name="T19" fmla="*/ 315 h 340"/>
                      <a:gd name="T20" fmla="*/ 100 w 392"/>
                      <a:gd name="T21" fmla="*/ 201 h 34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392" h="340">
                        <a:moveTo>
                          <a:pt x="100" y="201"/>
                        </a:moveTo>
                        <a:cubicBezTo>
                          <a:pt x="62" y="163"/>
                          <a:pt x="32" y="113"/>
                          <a:pt x="16" y="87"/>
                        </a:cubicBezTo>
                        <a:cubicBezTo>
                          <a:pt x="0" y="61"/>
                          <a:pt x="2" y="59"/>
                          <a:pt x="4" y="45"/>
                        </a:cubicBezTo>
                        <a:cubicBezTo>
                          <a:pt x="6" y="31"/>
                          <a:pt x="7" y="6"/>
                          <a:pt x="28" y="3"/>
                        </a:cubicBezTo>
                        <a:cubicBezTo>
                          <a:pt x="49" y="0"/>
                          <a:pt x="93" y="15"/>
                          <a:pt x="130" y="27"/>
                        </a:cubicBezTo>
                        <a:cubicBezTo>
                          <a:pt x="167" y="39"/>
                          <a:pt x="211" y="53"/>
                          <a:pt x="250" y="75"/>
                        </a:cubicBezTo>
                        <a:cubicBezTo>
                          <a:pt x="289" y="97"/>
                          <a:pt x="341" y="126"/>
                          <a:pt x="364" y="159"/>
                        </a:cubicBezTo>
                        <a:cubicBezTo>
                          <a:pt x="387" y="192"/>
                          <a:pt x="392" y="244"/>
                          <a:pt x="388" y="273"/>
                        </a:cubicBezTo>
                        <a:cubicBezTo>
                          <a:pt x="384" y="302"/>
                          <a:pt x="364" y="326"/>
                          <a:pt x="340" y="333"/>
                        </a:cubicBezTo>
                        <a:cubicBezTo>
                          <a:pt x="316" y="340"/>
                          <a:pt x="282" y="336"/>
                          <a:pt x="244" y="315"/>
                        </a:cubicBezTo>
                        <a:cubicBezTo>
                          <a:pt x="206" y="294"/>
                          <a:pt x="138" y="239"/>
                          <a:pt x="100" y="20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ru-RU" sz="1800">
                      <a:solidFill>
                        <a:srgbClr val="2F1311"/>
                      </a:solidFill>
                      <a:latin typeface="Tahoma" panose="020B0604030504040204" pitchFamily="34" charset="0"/>
                    </a:endParaRPr>
                  </a:p>
                </p:txBody>
              </p:sp>
              <p:sp>
                <p:nvSpPr>
                  <p:cNvPr id="506895" name="Freeform 15"/>
                  <p:cNvSpPr>
                    <a:spLocks/>
                  </p:cNvSpPr>
                  <p:nvPr/>
                </p:nvSpPr>
                <p:spPr bwMode="auto">
                  <a:xfrm>
                    <a:off x="2412" y="1929"/>
                    <a:ext cx="151" cy="558"/>
                  </a:xfrm>
                  <a:custGeom>
                    <a:avLst/>
                    <a:gdLst>
                      <a:gd name="T0" fmla="*/ 18 w 151"/>
                      <a:gd name="T1" fmla="*/ 165 h 558"/>
                      <a:gd name="T2" fmla="*/ 42 w 151"/>
                      <a:gd name="T3" fmla="*/ 39 h 558"/>
                      <a:gd name="T4" fmla="*/ 66 w 151"/>
                      <a:gd name="T5" fmla="*/ 3 h 558"/>
                      <a:gd name="T6" fmla="*/ 108 w 151"/>
                      <a:gd name="T7" fmla="*/ 27 h 558"/>
                      <a:gd name="T8" fmla="*/ 138 w 151"/>
                      <a:gd name="T9" fmla="*/ 165 h 558"/>
                      <a:gd name="T10" fmla="*/ 144 w 151"/>
                      <a:gd name="T11" fmla="*/ 423 h 558"/>
                      <a:gd name="T12" fmla="*/ 96 w 151"/>
                      <a:gd name="T13" fmla="*/ 543 h 558"/>
                      <a:gd name="T14" fmla="*/ 24 w 151"/>
                      <a:gd name="T15" fmla="*/ 513 h 558"/>
                      <a:gd name="T16" fmla="*/ 0 w 151"/>
                      <a:gd name="T17" fmla="*/ 315 h 558"/>
                      <a:gd name="T18" fmla="*/ 18 w 151"/>
                      <a:gd name="T19" fmla="*/ 165 h 55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</a:cxnLst>
                    <a:rect l="0" t="0" r="r" b="b"/>
                    <a:pathLst>
                      <a:path w="151" h="558">
                        <a:moveTo>
                          <a:pt x="18" y="165"/>
                        </a:moveTo>
                        <a:cubicBezTo>
                          <a:pt x="25" y="119"/>
                          <a:pt x="34" y="66"/>
                          <a:pt x="42" y="39"/>
                        </a:cubicBezTo>
                        <a:cubicBezTo>
                          <a:pt x="50" y="12"/>
                          <a:pt x="55" y="5"/>
                          <a:pt x="66" y="3"/>
                        </a:cubicBezTo>
                        <a:cubicBezTo>
                          <a:pt x="77" y="1"/>
                          <a:pt x="96" y="0"/>
                          <a:pt x="108" y="27"/>
                        </a:cubicBezTo>
                        <a:cubicBezTo>
                          <a:pt x="120" y="54"/>
                          <a:pt x="132" y="99"/>
                          <a:pt x="138" y="165"/>
                        </a:cubicBezTo>
                        <a:cubicBezTo>
                          <a:pt x="144" y="231"/>
                          <a:pt x="151" y="360"/>
                          <a:pt x="144" y="423"/>
                        </a:cubicBezTo>
                        <a:cubicBezTo>
                          <a:pt x="137" y="486"/>
                          <a:pt x="116" y="528"/>
                          <a:pt x="96" y="543"/>
                        </a:cubicBezTo>
                        <a:cubicBezTo>
                          <a:pt x="76" y="558"/>
                          <a:pt x="40" y="551"/>
                          <a:pt x="24" y="513"/>
                        </a:cubicBezTo>
                        <a:cubicBezTo>
                          <a:pt x="8" y="475"/>
                          <a:pt x="0" y="372"/>
                          <a:pt x="0" y="315"/>
                        </a:cubicBezTo>
                        <a:cubicBezTo>
                          <a:pt x="0" y="258"/>
                          <a:pt x="11" y="211"/>
                          <a:pt x="18" y="165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ru-RU" sz="1800">
                      <a:solidFill>
                        <a:srgbClr val="2F1311"/>
                      </a:solidFill>
                      <a:latin typeface="Tahoma" panose="020B0604030504040204" pitchFamily="34" charset="0"/>
                    </a:endParaRPr>
                  </a:p>
                </p:txBody>
              </p:sp>
              <p:sp>
                <p:nvSpPr>
                  <p:cNvPr id="506896" name="Freeform 16"/>
                  <p:cNvSpPr>
                    <a:spLocks/>
                  </p:cNvSpPr>
                  <p:nvPr/>
                </p:nvSpPr>
                <p:spPr bwMode="auto">
                  <a:xfrm>
                    <a:off x="1907" y="1589"/>
                    <a:ext cx="392" cy="253"/>
                  </a:xfrm>
                  <a:custGeom>
                    <a:avLst/>
                    <a:gdLst>
                      <a:gd name="T0" fmla="*/ 175 w 392"/>
                      <a:gd name="T1" fmla="*/ 61 h 253"/>
                      <a:gd name="T2" fmla="*/ 307 w 392"/>
                      <a:gd name="T3" fmla="*/ 19 h 253"/>
                      <a:gd name="T4" fmla="*/ 367 w 392"/>
                      <a:gd name="T5" fmla="*/ 7 h 253"/>
                      <a:gd name="T6" fmla="*/ 385 w 392"/>
                      <a:gd name="T7" fmla="*/ 61 h 253"/>
                      <a:gd name="T8" fmla="*/ 325 w 392"/>
                      <a:gd name="T9" fmla="*/ 133 h 253"/>
                      <a:gd name="T10" fmla="*/ 193 w 392"/>
                      <a:gd name="T11" fmla="*/ 223 h 253"/>
                      <a:gd name="T12" fmla="*/ 37 w 392"/>
                      <a:gd name="T13" fmla="*/ 247 h 253"/>
                      <a:gd name="T14" fmla="*/ 1 w 392"/>
                      <a:gd name="T15" fmla="*/ 187 h 253"/>
                      <a:gd name="T16" fmla="*/ 43 w 392"/>
                      <a:gd name="T17" fmla="*/ 115 h 253"/>
                      <a:gd name="T18" fmla="*/ 175 w 392"/>
                      <a:gd name="T19" fmla="*/ 61 h 25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</a:cxnLst>
                    <a:rect l="0" t="0" r="r" b="b"/>
                    <a:pathLst>
                      <a:path w="392" h="253">
                        <a:moveTo>
                          <a:pt x="175" y="61"/>
                        </a:moveTo>
                        <a:cubicBezTo>
                          <a:pt x="219" y="45"/>
                          <a:pt x="275" y="28"/>
                          <a:pt x="307" y="19"/>
                        </a:cubicBezTo>
                        <a:cubicBezTo>
                          <a:pt x="339" y="10"/>
                          <a:pt x="354" y="0"/>
                          <a:pt x="367" y="7"/>
                        </a:cubicBezTo>
                        <a:cubicBezTo>
                          <a:pt x="380" y="14"/>
                          <a:pt x="392" y="40"/>
                          <a:pt x="385" y="61"/>
                        </a:cubicBezTo>
                        <a:cubicBezTo>
                          <a:pt x="378" y="82"/>
                          <a:pt x="357" y="106"/>
                          <a:pt x="325" y="133"/>
                        </a:cubicBezTo>
                        <a:cubicBezTo>
                          <a:pt x="293" y="160"/>
                          <a:pt x="241" y="204"/>
                          <a:pt x="193" y="223"/>
                        </a:cubicBezTo>
                        <a:cubicBezTo>
                          <a:pt x="145" y="242"/>
                          <a:pt x="69" y="253"/>
                          <a:pt x="37" y="247"/>
                        </a:cubicBezTo>
                        <a:cubicBezTo>
                          <a:pt x="5" y="241"/>
                          <a:pt x="0" y="209"/>
                          <a:pt x="1" y="187"/>
                        </a:cubicBezTo>
                        <a:cubicBezTo>
                          <a:pt x="2" y="165"/>
                          <a:pt x="15" y="136"/>
                          <a:pt x="43" y="115"/>
                        </a:cubicBezTo>
                        <a:cubicBezTo>
                          <a:pt x="71" y="94"/>
                          <a:pt x="131" y="77"/>
                          <a:pt x="175" y="6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ru-RU" sz="1800">
                      <a:solidFill>
                        <a:srgbClr val="2F1311"/>
                      </a:solidFill>
                      <a:latin typeface="Tahoma" panose="020B0604030504040204" pitchFamily="34" charset="0"/>
                    </a:endParaRPr>
                  </a:p>
                </p:txBody>
              </p:sp>
              <p:sp>
                <p:nvSpPr>
                  <p:cNvPr id="506897" name="Freeform 17"/>
                  <p:cNvSpPr>
                    <a:spLocks/>
                  </p:cNvSpPr>
                  <p:nvPr/>
                </p:nvSpPr>
                <p:spPr bwMode="auto">
                  <a:xfrm>
                    <a:off x="2094" y="930"/>
                    <a:ext cx="238" cy="386"/>
                  </a:xfrm>
                  <a:custGeom>
                    <a:avLst/>
                    <a:gdLst>
                      <a:gd name="T0" fmla="*/ 78 w 238"/>
                      <a:gd name="T1" fmla="*/ 270 h 386"/>
                      <a:gd name="T2" fmla="*/ 24 w 238"/>
                      <a:gd name="T3" fmla="*/ 192 h 386"/>
                      <a:gd name="T4" fmla="*/ 0 w 238"/>
                      <a:gd name="T5" fmla="*/ 96 h 386"/>
                      <a:gd name="T6" fmla="*/ 24 w 238"/>
                      <a:gd name="T7" fmla="*/ 12 h 386"/>
                      <a:gd name="T8" fmla="*/ 120 w 238"/>
                      <a:gd name="T9" fmla="*/ 24 h 386"/>
                      <a:gd name="T10" fmla="*/ 180 w 238"/>
                      <a:gd name="T11" fmla="*/ 132 h 386"/>
                      <a:gd name="T12" fmla="*/ 234 w 238"/>
                      <a:gd name="T13" fmla="*/ 306 h 386"/>
                      <a:gd name="T14" fmla="*/ 204 w 238"/>
                      <a:gd name="T15" fmla="*/ 378 h 386"/>
                      <a:gd name="T16" fmla="*/ 168 w 238"/>
                      <a:gd name="T17" fmla="*/ 354 h 386"/>
                      <a:gd name="T18" fmla="*/ 78 w 238"/>
                      <a:gd name="T19" fmla="*/ 270 h 3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</a:cxnLst>
                    <a:rect l="0" t="0" r="r" b="b"/>
                    <a:pathLst>
                      <a:path w="238" h="386">
                        <a:moveTo>
                          <a:pt x="78" y="270"/>
                        </a:moveTo>
                        <a:cubicBezTo>
                          <a:pt x="54" y="243"/>
                          <a:pt x="37" y="221"/>
                          <a:pt x="24" y="192"/>
                        </a:cubicBezTo>
                        <a:cubicBezTo>
                          <a:pt x="11" y="163"/>
                          <a:pt x="0" y="126"/>
                          <a:pt x="0" y="96"/>
                        </a:cubicBezTo>
                        <a:cubicBezTo>
                          <a:pt x="0" y="66"/>
                          <a:pt x="4" y="24"/>
                          <a:pt x="24" y="12"/>
                        </a:cubicBezTo>
                        <a:cubicBezTo>
                          <a:pt x="44" y="0"/>
                          <a:pt x="94" y="4"/>
                          <a:pt x="120" y="24"/>
                        </a:cubicBezTo>
                        <a:cubicBezTo>
                          <a:pt x="146" y="44"/>
                          <a:pt x="161" y="85"/>
                          <a:pt x="180" y="132"/>
                        </a:cubicBezTo>
                        <a:cubicBezTo>
                          <a:pt x="199" y="179"/>
                          <a:pt x="230" y="265"/>
                          <a:pt x="234" y="306"/>
                        </a:cubicBezTo>
                        <a:cubicBezTo>
                          <a:pt x="238" y="347"/>
                          <a:pt x="215" y="370"/>
                          <a:pt x="204" y="378"/>
                        </a:cubicBezTo>
                        <a:cubicBezTo>
                          <a:pt x="193" y="386"/>
                          <a:pt x="190" y="372"/>
                          <a:pt x="168" y="354"/>
                        </a:cubicBezTo>
                        <a:cubicBezTo>
                          <a:pt x="146" y="336"/>
                          <a:pt x="102" y="297"/>
                          <a:pt x="78" y="270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ru-RU" sz="1800">
                      <a:solidFill>
                        <a:srgbClr val="2F1311"/>
                      </a:solidFill>
                      <a:latin typeface="Tahoma" panose="020B0604030504040204" pitchFamily="34" charset="0"/>
                    </a:endParaRPr>
                  </a:p>
                </p:txBody>
              </p:sp>
            </p:grpSp>
            <p:pic>
              <p:nvPicPr>
                <p:cNvPr id="506898" name="Picture 18"/>
                <p:cNvPicPr>
                  <a:picLocks noChangeAspect="1" noChangeArrowheads="1"/>
                </p:cNvPicPr>
                <p:nvPr userDrawn="1"/>
              </p:nvPicPr>
              <p:blipFill>
                <a:blip r:embed="rId1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80" y="14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506899" name="Picture 19"/>
                <p:cNvPicPr>
                  <a:picLocks noChangeAspect="1" noChangeArrowheads="1"/>
                </p:cNvPicPr>
                <p:nvPr userDrawn="1"/>
              </p:nvPicPr>
              <p:blipFill>
                <a:blip r:embed="rId1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14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506900" name="Picture 20"/>
                <p:cNvPicPr>
                  <a:picLocks noChangeAspect="1" noChangeArrowheads="1"/>
                </p:cNvPicPr>
                <p:nvPr userDrawn="1"/>
              </p:nvPicPr>
              <p:blipFill>
                <a:blip r:embed="rId1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424" y="33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506901" name="Picture 21"/>
                <p:cNvPicPr>
                  <a:picLocks noChangeAspect="1" noChangeArrowheads="1"/>
                </p:cNvPicPr>
                <p:nvPr userDrawn="1"/>
              </p:nvPicPr>
              <p:blipFill>
                <a:blip r:embed="rId1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376" y="57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506902" name="Picture 22"/>
                <p:cNvPicPr>
                  <a:picLocks noChangeAspect="1" noChangeArrowheads="1"/>
                </p:cNvPicPr>
                <p:nvPr userDrawn="1"/>
              </p:nvPicPr>
              <p:blipFill>
                <a:blip r:embed="rId1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52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506903" name="Picture 23"/>
                <p:cNvPicPr>
                  <a:picLocks noChangeAspect="1" noChangeArrowheads="1"/>
                </p:cNvPicPr>
                <p:nvPr userDrawn="1"/>
              </p:nvPicPr>
              <p:blipFill>
                <a:blip r:embed="rId1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472" y="76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506904" name="Picture 24"/>
                <p:cNvPicPr>
                  <a:picLocks noChangeAspect="1" noChangeArrowheads="1"/>
                </p:cNvPicPr>
                <p:nvPr userDrawn="1"/>
              </p:nvPicPr>
              <p:blipFill>
                <a:blip r:embed="rId1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10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506905" name="Picture 25"/>
                <p:cNvPicPr>
                  <a:picLocks noChangeAspect="1" noChangeArrowheads="1"/>
                </p:cNvPicPr>
                <p:nvPr userDrawn="1"/>
              </p:nvPicPr>
              <p:blipFill>
                <a:blip r:embed="rId1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124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grpSp>
          <p:grpSp>
            <p:nvGrpSpPr>
              <p:cNvPr id="506906" name="Group 26"/>
              <p:cNvGrpSpPr>
                <a:grpSpLocks/>
              </p:cNvGrpSpPr>
              <p:nvPr userDrawn="1"/>
            </p:nvGrpSpPr>
            <p:grpSpPr bwMode="auto">
              <a:xfrm>
                <a:off x="4944" y="1008"/>
                <a:ext cx="522" cy="2967"/>
                <a:chOff x="4944" y="1008"/>
                <a:chExt cx="522" cy="2967"/>
              </a:xfrm>
            </p:grpSpPr>
            <p:pic>
              <p:nvPicPr>
                <p:cNvPr id="506907" name="Picture 27"/>
                <p:cNvPicPr>
                  <a:picLocks noChangeAspect="1" noChangeArrowheads="1"/>
                </p:cNvPicPr>
                <p:nvPr userDrawn="1"/>
              </p:nvPicPr>
              <p:blipFill>
                <a:blip r:embed="rId1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36" y="10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506908" name="Picture 28"/>
                <p:cNvPicPr>
                  <a:picLocks noChangeAspect="1" noChangeArrowheads="1"/>
                </p:cNvPicPr>
                <p:nvPr userDrawn="1"/>
              </p:nvPicPr>
              <p:blipFill>
                <a:blip r:embed="rId1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84" y="1200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506909" name="Picture 29"/>
                <p:cNvPicPr>
                  <a:picLocks noChangeAspect="1" noChangeArrowheads="1"/>
                </p:cNvPicPr>
                <p:nvPr userDrawn="1"/>
              </p:nvPicPr>
              <p:blipFill>
                <a:blip r:embed="rId1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36" y="158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506910" name="Picture 30"/>
                <p:cNvPicPr>
                  <a:picLocks noChangeAspect="1" noChangeArrowheads="1"/>
                </p:cNvPicPr>
                <p:nvPr userDrawn="1"/>
              </p:nvPicPr>
              <p:blipFill>
                <a:blip r:embed="rId1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80" y="172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506911" name="Picture 31"/>
                <p:cNvPicPr>
                  <a:picLocks noChangeAspect="1" noChangeArrowheads="1"/>
                </p:cNvPicPr>
                <p:nvPr userDrawn="1"/>
              </p:nvPicPr>
              <p:blipFill>
                <a:blip r:embed="rId1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40" y="182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506912" name="Picture 32"/>
                <p:cNvPicPr>
                  <a:picLocks noChangeAspect="1" noChangeArrowheads="1"/>
                </p:cNvPicPr>
                <p:nvPr userDrawn="1"/>
              </p:nvPicPr>
              <p:blipFill>
                <a:blip r:embed="rId1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88" y="201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506913" name="Picture 33"/>
                <p:cNvPicPr>
                  <a:picLocks noChangeAspect="1" noChangeArrowheads="1"/>
                </p:cNvPicPr>
                <p:nvPr userDrawn="1"/>
              </p:nvPicPr>
              <p:blipFill>
                <a:blip r:embed="rId1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80" y="206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506914" name="Picture 34"/>
                <p:cNvPicPr>
                  <a:picLocks noChangeAspect="1" noChangeArrowheads="1"/>
                </p:cNvPicPr>
                <p:nvPr userDrawn="1"/>
              </p:nvPicPr>
              <p:blipFill>
                <a:blip r:embed="rId1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32" y="235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506915" name="Picture 35"/>
                <p:cNvPicPr>
                  <a:picLocks noChangeAspect="1" noChangeArrowheads="1"/>
                </p:cNvPicPr>
                <p:nvPr userDrawn="1"/>
              </p:nvPicPr>
              <p:blipFill>
                <a:blip r:embed="rId1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22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506916" name="Picture 36"/>
                <p:cNvPicPr>
                  <a:picLocks noChangeAspect="1" noChangeArrowheads="1"/>
                </p:cNvPicPr>
                <p:nvPr userDrawn="1"/>
              </p:nvPicPr>
              <p:blipFill>
                <a:blip r:embed="rId1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244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506917" name="Picture 37"/>
                <p:cNvPicPr>
                  <a:picLocks noChangeAspect="1" noChangeArrowheads="1"/>
                </p:cNvPicPr>
                <p:nvPr userDrawn="1"/>
              </p:nvPicPr>
              <p:blipFill>
                <a:blip r:embed="rId1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36" y="259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506918" name="Picture 38"/>
                <p:cNvPicPr>
                  <a:picLocks noChangeAspect="1" noChangeArrowheads="1"/>
                </p:cNvPicPr>
                <p:nvPr userDrawn="1"/>
              </p:nvPicPr>
              <p:blipFill>
                <a:blip r:embed="rId1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32" y="139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506919" name="Picture 39"/>
                <p:cNvPicPr>
                  <a:picLocks noChangeAspect="1" noChangeArrowheads="1"/>
                </p:cNvPicPr>
                <p:nvPr userDrawn="1"/>
              </p:nvPicPr>
              <p:blipFill>
                <a:blip r:embed="rId1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44" y="273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506920" name="Picture 40"/>
                <p:cNvPicPr>
                  <a:picLocks noChangeAspect="1" noChangeArrowheads="1"/>
                </p:cNvPicPr>
                <p:nvPr userDrawn="1"/>
              </p:nvPicPr>
              <p:blipFill>
                <a:blip r:embed="rId1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307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506921" name="Picture 41"/>
                <p:cNvPicPr>
                  <a:picLocks noChangeAspect="1" noChangeArrowheads="1"/>
                </p:cNvPicPr>
                <p:nvPr userDrawn="1"/>
              </p:nvPicPr>
              <p:blipFill>
                <a:blip r:embed="rId1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32" y="331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506922" name="Picture 42"/>
                <p:cNvPicPr>
                  <a:picLocks noChangeAspect="1" noChangeArrowheads="1"/>
                </p:cNvPicPr>
                <p:nvPr userDrawn="1"/>
              </p:nvPicPr>
              <p:blipFill>
                <a:blip r:embed="rId1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34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506923" name="Picture 43"/>
                <p:cNvPicPr>
                  <a:picLocks noChangeAspect="1" noChangeArrowheads="1"/>
                </p:cNvPicPr>
                <p:nvPr userDrawn="1"/>
              </p:nvPicPr>
              <p:blipFill>
                <a:blip r:embed="rId1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88" y="355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506924" name="Picture 44"/>
                <p:cNvPicPr>
                  <a:picLocks noChangeAspect="1" noChangeArrowheads="1"/>
                </p:cNvPicPr>
                <p:nvPr userDrawn="1"/>
              </p:nvPicPr>
              <p:blipFill>
                <a:blip r:embed="rId1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379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506925" name="Picture 45"/>
                <p:cNvPicPr>
                  <a:picLocks noChangeAspect="1" noChangeArrowheads="1"/>
                </p:cNvPicPr>
                <p:nvPr userDrawn="1"/>
              </p:nvPicPr>
              <p:blipFill>
                <a:blip r:embed="rId1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84" y="369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grpSp>
        </p:grpSp>
        <p:sp>
          <p:nvSpPr>
            <p:cNvPr id="506926" name="Freeform 46"/>
            <p:cNvSpPr>
              <a:spLocks/>
            </p:cNvSpPr>
            <p:nvPr/>
          </p:nvSpPr>
          <p:spPr bwMode="auto">
            <a:xfrm>
              <a:off x="5010" y="3092"/>
              <a:ext cx="750" cy="1222"/>
            </a:xfrm>
            <a:custGeom>
              <a:avLst/>
              <a:gdLst>
                <a:gd name="T0" fmla="*/ 372 w 750"/>
                <a:gd name="T1" fmla="*/ 154 h 1222"/>
                <a:gd name="T2" fmla="*/ 378 w 750"/>
                <a:gd name="T3" fmla="*/ 412 h 1222"/>
                <a:gd name="T4" fmla="*/ 312 w 750"/>
                <a:gd name="T5" fmla="*/ 724 h 1222"/>
                <a:gd name="T6" fmla="*/ 138 w 750"/>
                <a:gd name="T7" fmla="*/ 928 h 1222"/>
                <a:gd name="T8" fmla="*/ 0 w 750"/>
                <a:gd name="T9" fmla="*/ 976 h 1222"/>
                <a:gd name="T10" fmla="*/ 0 w 750"/>
                <a:gd name="T11" fmla="*/ 1222 h 1222"/>
                <a:gd name="T12" fmla="*/ 750 w 750"/>
                <a:gd name="T13" fmla="*/ 1222 h 1222"/>
                <a:gd name="T14" fmla="*/ 750 w 750"/>
                <a:gd name="T15" fmla="*/ 178 h 1222"/>
                <a:gd name="T16" fmla="*/ 372 w 750"/>
                <a:gd name="T17" fmla="*/ 154 h 1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50" h="1222">
                  <a:moveTo>
                    <a:pt x="372" y="154"/>
                  </a:moveTo>
                  <a:cubicBezTo>
                    <a:pt x="309" y="193"/>
                    <a:pt x="388" y="317"/>
                    <a:pt x="378" y="412"/>
                  </a:cubicBezTo>
                  <a:cubicBezTo>
                    <a:pt x="368" y="507"/>
                    <a:pt x="352" y="638"/>
                    <a:pt x="312" y="724"/>
                  </a:cubicBezTo>
                  <a:cubicBezTo>
                    <a:pt x="272" y="810"/>
                    <a:pt x="190" y="886"/>
                    <a:pt x="138" y="928"/>
                  </a:cubicBezTo>
                  <a:cubicBezTo>
                    <a:pt x="86" y="970"/>
                    <a:pt x="23" y="927"/>
                    <a:pt x="0" y="976"/>
                  </a:cubicBezTo>
                  <a:lnTo>
                    <a:pt x="0" y="1222"/>
                  </a:lnTo>
                  <a:lnTo>
                    <a:pt x="750" y="1222"/>
                  </a:lnTo>
                  <a:lnTo>
                    <a:pt x="750" y="178"/>
                  </a:lnTo>
                  <a:cubicBezTo>
                    <a:pt x="687" y="0"/>
                    <a:pt x="451" y="159"/>
                    <a:pt x="372" y="15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1800">
                <a:solidFill>
                  <a:srgbClr val="2F1311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506927" name="Freeform 47"/>
            <p:cNvSpPr>
              <a:spLocks/>
            </p:cNvSpPr>
            <p:nvPr/>
          </p:nvSpPr>
          <p:spPr bwMode="auto">
            <a:xfrm>
              <a:off x="5001" y="3060"/>
              <a:ext cx="768" cy="1260"/>
            </a:xfrm>
            <a:custGeom>
              <a:avLst/>
              <a:gdLst>
                <a:gd name="T0" fmla="*/ 0 w 768"/>
                <a:gd name="T1" fmla="*/ 1260 h 1260"/>
                <a:gd name="T2" fmla="*/ 0 w 768"/>
                <a:gd name="T3" fmla="*/ 1134 h 1260"/>
                <a:gd name="T4" fmla="*/ 210 w 768"/>
                <a:gd name="T5" fmla="*/ 1032 h 1260"/>
                <a:gd name="T6" fmla="*/ 324 w 768"/>
                <a:gd name="T7" fmla="*/ 918 h 1260"/>
                <a:gd name="T8" fmla="*/ 414 w 768"/>
                <a:gd name="T9" fmla="*/ 714 h 1260"/>
                <a:gd name="T10" fmla="*/ 450 w 768"/>
                <a:gd name="T11" fmla="*/ 456 h 1260"/>
                <a:gd name="T12" fmla="*/ 438 w 768"/>
                <a:gd name="T13" fmla="*/ 258 h 1260"/>
                <a:gd name="T14" fmla="*/ 684 w 768"/>
                <a:gd name="T15" fmla="*/ 0 h 1260"/>
                <a:gd name="T16" fmla="*/ 768 w 768"/>
                <a:gd name="T17" fmla="*/ 18 h 1260"/>
                <a:gd name="T18" fmla="*/ 768 w 768"/>
                <a:gd name="T19" fmla="*/ 1254 h 1260"/>
                <a:gd name="T20" fmla="*/ 0 w 768"/>
                <a:gd name="T21" fmla="*/ 1260 h 12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68" h="1260">
                  <a:moveTo>
                    <a:pt x="0" y="1260"/>
                  </a:moveTo>
                  <a:lnTo>
                    <a:pt x="0" y="1134"/>
                  </a:lnTo>
                  <a:lnTo>
                    <a:pt x="210" y="1032"/>
                  </a:lnTo>
                  <a:lnTo>
                    <a:pt x="324" y="918"/>
                  </a:lnTo>
                  <a:lnTo>
                    <a:pt x="414" y="714"/>
                  </a:lnTo>
                  <a:lnTo>
                    <a:pt x="450" y="456"/>
                  </a:lnTo>
                  <a:lnTo>
                    <a:pt x="438" y="258"/>
                  </a:lnTo>
                  <a:lnTo>
                    <a:pt x="684" y="0"/>
                  </a:lnTo>
                  <a:lnTo>
                    <a:pt x="768" y="18"/>
                  </a:lnTo>
                  <a:lnTo>
                    <a:pt x="768" y="1254"/>
                  </a:lnTo>
                  <a:lnTo>
                    <a:pt x="0" y="1260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1800">
                <a:solidFill>
                  <a:srgbClr val="2F1311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506928" name="Freeform 48"/>
            <p:cNvSpPr>
              <a:spLocks/>
            </p:cNvSpPr>
            <p:nvPr/>
          </p:nvSpPr>
          <p:spPr bwMode="auto">
            <a:xfrm>
              <a:off x="4994" y="1775"/>
              <a:ext cx="776" cy="2543"/>
            </a:xfrm>
            <a:custGeom>
              <a:avLst/>
              <a:gdLst>
                <a:gd name="T0" fmla="*/ 550 w 776"/>
                <a:gd name="T1" fmla="*/ 115 h 2543"/>
                <a:gd name="T2" fmla="*/ 460 w 776"/>
                <a:gd name="T3" fmla="*/ 529 h 2543"/>
                <a:gd name="T4" fmla="*/ 298 w 776"/>
                <a:gd name="T5" fmla="*/ 925 h 2543"/>
                <a:gd name="T6" fmla="*/ 76 w 776"/>
                <a:gd name="T7" fmla="*/ 1267 h 2543"/>
                <a:gd name="T8" fmla="*/ 4 w 776"/>
                <a:gd name="T9" fmla="*/ 1339 h 2543"/>
                <a:gd name="T10" fmla="*/ 100 w 776"/>
                <a:gd name="T11" fmla="*/ 1351 h 2543"/>
                <a:gd name="T12" fmla="*/ 286 w 776"/>
                <a:gd name="T13" fmla="*/ 1399 h 2543"/>
                <a:gd name="T14" fmla="*/ 394 w 776"/>
                <a:gd name="T15" fmla="*/ 1525 h 2543"/>
                <a:gd name="T16" fmla="*/ 478 w 776"/>
                <a:gd name="T17" fmla="*/ 1705 h 2543"/>
                <a:gd name="T18" fmla="*/ 478 w 776"/>
                <a:gd name="T19" fmla="*/ 1969 h 2543"/>
                <a:gd name="T20" fmla="*/ 370 w 776"/>
                <a:gd name="T21" fmla="*/ 2263 h 2543"/>
                <a:gd name="T22" fmla="*/ 124 w 776"/>
                <a:gd name="T23" fmla="*/ 2479 h 2543"/>
                <a:gd name="T24" fmla="*/ 22 w 776"/>
                <a:gd name="T25" fmla="*/ 2515 h 2543"/>
                <a:gd name="T26" fmla="*/ 196 w 776"/>
                <a:gd name="T27" fmla="*/ 2533 h 2543"/>
                <a:gd name="T28" fmla="*/ 388 w 776"/>
                <a:gd name="T29" fmla="*/ 2455 h 2543"/>
                <a:gd name="T30" fmla="*/ 502 w 776"/>
                <a:gd name="T31" fmla="*/ 2299 h 2543"/>
                <a:gd name="T32" fmla="*/ 598 w 776"/>
                <a:gd name="T33" fmla="*/ 2197 h 2543"/>
                <a:gd name="T34" fmla="*/ 694 w 776"/>
                <a:gd name="T35" fmla="*/ 2197 h 2543"/>
                <a:gd name="T36" fmla="*/ 742 w 776"/>
                <a:gd name="T37" fmla="*/ 2230 h 2543"/>
                <a:gd name="T38" fmla="*/ 712 w 776"/>
                <a:gd name="T39" fmla="*/ 2137 h 2543"/>
                <a:gd name="T40" fmla="*/ 664 w 776"/>
                <a:gd name="T41" fmla="*/ 1807 h 2543"/>
                <a:gd name="T42" fmla="*/ 670 w 776"/>
                <a:gd name="T43" fmla="*/ 1561 h 2543"/>
                <a:gd name="T44" fmla="*/ 718 w 776"/>
                <a:gd name="T45" fmla="*/ 1393 h 2543"/>
                <a:gd name="T46" fmla="*/ 748 w 776"/>
                <a:gd name="T47" fmla="*/ 1219 h 2543"/>
                <a:gd name="T48" fmla="*/ 550 w 776"/>
                <a:gd name="T49" fmla="*/ 115 h 25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776" h="2543">
                  <a:moveTo>
                    <a:pt x="550" y="115"/>
                  </a:moveTo>
                  <a:cubicBezTo>
                    <a:pt x="502" y="0"/>
                    <a:pt x="502" y="394"/>
                    <a:pt x="460" y="529"/>
                  </a:cubicBezTo>
                  <a:cubicBezTo>
                    <a:pt x="418" y="664"/>
                    <a:pt x="362" y="802"/>
                    <a:pt x="298" y="925"/>
                  </a:cubicBezTo>
                  <a:cubicBezTo>
                    <a:pt x="234" y="1048"/>
                    <a:pt x="125" y="1198"/>
                    <a:pt x="76" y="1267"/>
                  </a:cubicBezTo>
                  <a:cubicBezTo>
                    <a:pt x="27" y="1336"/>
                    <a:pt x="0" y="1325"/>
                    <a:pt x="4" y="1339"/>
                  </a:cubicBezTo>
                  <a:cubicBezTo>
                    <a:pt x="8" y="1353"/>
                    <a:pt x="53" y="1341"/>
                    <a:pt x="100" y="1351"/>
                  </a:cubicBezTo>
                  <a:cubicBezTo>
                    <a:pt x="147" y="1361"/>
                    <a:pt x="237" y="1370"/>
                    <a:pt x="286" y="1399"/>
                  </a:cubicBezTo>
                  <a:cubicBezTo>
                    <a:pt x="335" y="1428"/>
                    <a:pt x="362" y="1474"/>
                    <a:pt x="394" y="1525"/>
                  </a:cubicBezTo>
                  <a:cubicBezTo>
                    <a:pt x="426" y="1576"/>
                    <a:pt x="464" y="1631"/>
                    <a:pt x="478" y="1705"/>
                  </a:cubicBezTo>
                  <a:cubicBezTo>
                    <a:pt x="492" y="1779"/>
                    <a:pt x="496" y="1876"/>
                    <a:pt x="478" y="1969"/>
                  </a:cubicBezTo>
                  <a:cubicBezTo>
                    <a:pt x="460" y="2062"/>
                    <a:pt x="429" y="2178"/>
                    <a:pt x="370" y="2263"/>
                  </a:cubicBezTo>
                  <a:cubicBezTo>
                    <a:pt x="311" y="2348"/>
                    <a:pt x="238" y="2428"/>
                    <a:pt x="124" y="2479"/>
                  </a:cubicBezTo>
                  <a:cubicBezTo>
                    <a:pt x="66" y="2521"/>
                    <a:pt x="10" y="2506"/>
                    <a:pt x="22" y="2515"/>
                  </a:cubicBezTo>
                  <a:cubicBezTo>
                    <a:pt x="34" y="2524"/>
                    <a:pt x="135" y="2543"/>
                    <a:pt x="196" y="2533"/>
                  </a:cubicBezTo>
                  <a:cubicBezTo>
                    <a:pt x="257" y="2523"/>
                    <a:pt x="337" y="2494"/>
                    <a:pt x="388" y="2455"/>
                  </a:cubicBezTo>
                  <a:cubicBezTo>
                    <a:pt x="439" y="2416"/>
                    <a:pt x="467" y="2342"/>
                    <a:pt x="502" y="2299"/>
                  </a:cubicBezTo>
                  <a:cubicBezTo>
                    <a:pt x="537" y="2256"/>
                    <a:pt x="566" y="2214"/>
                    <a:pt x="598" y="2197"/>
                  </a:cubicBezTo>
                  <a:cubicBezTo>
                    <a:pt x="630" y="2180"/>
                    <a:pt x="670" y="2191"/>
                    <a:pt x="694" y="2197"/>
                  </a:cubicBezTo>
                  <a:cubicBezTo>
                    <a:pt x="718" y="2203"/>
                    <a:pt x="739" y="2240"/>
                    <a:pt x="742" y="2230"/>
                  </a:cubicBezTo>
                  <a:cubicBezTo>
                    <a:pt x="745" y="2220"/>
                    <a:pt x="725" y="2207"/>
                    <a:pt x="712" y="2137"/>
                  </a:cubicBezTo>
                  <a:cubicBezTo>
                    <a:pt x="699" y="2067"/>
                    <a:pt x="671" y="1903"/>
                    <a:pt x="664" y="1807"/>
                  </a:cubicBezTo>
                  <a:cubicBezTo>
                    <a:pt x="657" y="1711"/>
                    <a:pt x="661" y="1630"/>
                    <a:pt x="670" y="1561"/>
                  </a:cubicBezTo>
                  <a:cubicBezTo>
                    <a:pt x="679" y="1492"/>
                    <a:pt x="705" y="1450"/>
                    <a:pt x="718" y="1393"/>
                  </a:cubicBezTo>
                  <a:cubicBezTo>
                    <a:pt x="731" y="1336"/>
                    <a:pt x="776" y="1427"/>
                    <a:pt x="748" y="1219"/>
                  </a:cubicBezTo>
                  <a:cubicBezTo>
                    <a:pt x="720" y="1011"/>
                    <a:pt x="598" y="230"/>
                    <a:pt x="550" y="11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1800">
                <a:solidFill>
                  <a:srgbClr val="2F1311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506929" name="Freeform 49" descr="kimonopat1"/>
            <p:cNvSpPr>
              <a:spLocks/>
            </p:cNvSpPr>
            <p:nvPr/>
          </p:nvSpPr>
          <p:spPr bwMode="auto">
            <a:xfrm>
              <a:off x="5046" y="2229"/>
              <a:ext cx="617" cy="1376"/>
            </a:xfrm>
            <a:custGeom>
              <a:avLst/>
              <a:gdLst>
                <a:gd name="T0" fmla="*/ 486 w 617"/>
                <a:gd name="T1" fmla="*/ 3 h 1376"/>
                <a:gd name="T2" fmla="*/ 402 w 617"/>
                <a:gd name="T3" fmla="*/ 381 h 1376"/>
                <a:gd name="T4" fmla="*/ 216 w 617"/>
                <a:gd name="T5" fmla="*/ 777 h 1376"/>
                <a:gd name="T6" fmla="*/ 0 w 617"/>
                <a:gd name="T7" fmla="*/ 1119 h 1376"/>
                <a:gd name="T8" fmla="*/ 102 w 617"/>
                <a:gd name="T9" fmla="*/ 1101 h 1376"/>
                <a:gd name="T10" fmla="*/ 282 w 617"/>
                <a:gd name="T11" fmla="*/ 1119 h 1376"/>
                <a:gd name="T12" fmla="*/ 378 w 617"/>
                <a:gd name="T13" fmla="*/ 1185 h 1376"/>
                <a:gd name="T14" fmla="*/ 432 w 617"/>
                <a:gd name="T15" fmla="*/ 1269 h 1376"/>
                <a:gd name="T16" fmla="*/ 444 w 617"/>
                <a:gd name="T17" fmla="*/ 1365 h 1376"/>
                <a:gd name="T18" fmla="*/ 498 w 617"/>
                <a:gd name="T19" fmla="*/ 1203 h 1376"/>
                <a:gd name="T20" fmla="*/ 564 w 617"/>
                <a:gd name="T21" fmla="*/ 825 h 1376"/>
                <a:gd name="T22" fmla="*/ 606 w 617"/>
                <a:gd name="T23" fmla="*/ 363 h 1376"/>
                <a:gd name="T24" fmla="*/ 486 w 617"/>
                <a:gd name="T25" fmla="*/ 3 h 13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17" h="1376">
                  <a:moveTo>
                    <a:pt x="486" y="3"/>
                  </a:moveTo>
                  <a:cubicBezTo>
                    <a:pt x="452" y="6"/>
                    <a:pt x="447" y="252"/>
                    <a:pt x="402" y="381"/>
                  </a:cubicBezTo>
                  <a:cubicBezTo>
                    <a:pt x="357" y="510"/>
                    <a:pt x="283" y="654"/>
                    <a:pt x="216" y="777"/>
                  </a:cubicBezTo>
                  <a:cubicBezTo>
                    <a:pt x="149" y="900"/>
                    <a:pt x="19" y="1065"/>
                    <a:pt x="0" y="1119"/>
                  </a:cubicBezTo>
                  <a:cubicBezTo>
                    <a:pt x="48" y="1119"/>
                    <a:pt x="55" y="1101"/>
                    <a:pt x="102" y="1101"/>
                  </a:cubicBezTo>
                  <a:cubicBezTo>
                    <a:pt x="149" y="1101"/>
                    <a:pt x="236" y="1105"/>
                    <a:pt x="282" y="1119"/>
                  </a:cubicBezTo>
                  <a:cubicBezTo>
                    <a:pt x="328" y="1133"/>
                    <a:pt x="353" y="1160"/>
                    <a:pt x="378" y="1185"/>
                  </a:cubicBezTo>
                  <a:cubicBezTo>
                    <a:pt x="403" y="1210"/>
                    <a:pt x="421" y="1239"/>
                    <a:pt x="432" y="1269"/>
                  </a:cubicBezTo>
                  <a:cubicBezTo>
                    <a:pt x="443" y="1299"/>
                    <a:pt x="433" y="1376"/>
                    <a:pt x="444" y="1365"/>
                  </a:cubicBezTo>
                  <a:cubicBezTo>
                    <a:pt x="455" y="1354"/>
                    <a:pt x="478" y="1293"/>
                    <a:pt x="498" y="1203"/>
                  </a:cubicBezTo>
                  <a:cubicBezTo>
                    <a:pt x="518" y="1113"/>
                    <a:pt x="546" y="965"/>
                    <a:pt x="564" y="825"/>
                  </a:cubicBezTo>
                  <a:cubicBezTo>
                    <a:pt x="582" y="685"/>
                    <a:pt x="617" y="496"/>
                    <a:pt x="606" y="363"/>
                  </a:cubicBezTo>
                  <a:cubicBezTo>
                    <a:pt x="595" y="230"/>
                    <a:pt x="520" y="0"/>
                    <a:pt x="486" y="3"/>
                  </a:cubicBezTo>
                  <a:close/>
                </a:path>
              </a:pathLst>
            </a:custGeom>
            <a:blipFill dpi="0" rotWithShape="0">
              <a:blip r:embed="rId16" cstate="print"/>
              <a:srcRect/>
              <a:tile tx="0" ty="0" sx="100000" sy="100000" flip="none" algn="tl"/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1800">
                <a:solidFill>
                  <a:srgbClr val="2F1311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506930" name="Freeform 50" descr="kimonopat1"/>
            <p:cNvSpPr>
              <a:spLocks/>
            </p:cNvSpPr>
            <p:nvPr/>
          </p:nvSpPr>
          <p:spPr bwMode="auto">
            <a:xfrm>
              <a:off x="5193" y="269"/>
              <a:ext cx="576" cy="3180"/>
            </a:xfrm>
            <a:custGeom>
              <a:avLst/>
              <a:gdLst>
                <a:gd name="T0" fmla="*/ 42 w 576"/>
                <a:gd name="T1" fmla="*/ 61 h 3180"/>
                <a:gd name="T2" fmla="*/ 156 w 576"/>
                <a:gd name="T3" fmla="*/ 517 h 3180"/>
                <a:gd name="T4" fmla="*/ 288 w 576"/>
                <a:gd name="T5" fmla="*/ 991 h 3180"/>
                <a:gd name="T6" fmla="*/ 414 w 576"/>
                <a:gd name="T7" fmla="*/ 1435 h 3180"/>
                <a:gd name="T8" fmla="*/ 576 w 576"/>
                <a:gd name="T9" fmla="*/ 1807 h 3180"/>
                <a:gd name="T10" fmla="*/ 576 w 576"/>
                <a:gd name="T11" fmla="*/ 3055 h 3180"/>
                <a:gd name="T12" fmla="*/ 414 w 576"/>
                <a:gd name="T13" fmla="*/ 2557 h 3180"/>
                <a:gd name="T14" fmla="*/ 252 w 576"/>
                <a:gd name="T15" fmla="*/ 1765 h 3180"/>
                <a:gd name="T16" fmla="*/ 126 w 576"/>
                <a:gd name="T17" fmla="*/ 961 h 3180"/>
                <a:gd name="T18" fmla="*/ 12 w 576"/>
                <a:gd name="T19" fmla="*/ 151 h 3180"/>
                <a:gd name="T20" fmla="*/ 42 w 576"/>
                <a:gd name="T21" fmla="*/ 61 h 3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76" h="3180">
                  <a:moveTo>
                    <a:pt x="42" y="61"/>
                  </a:moveTo>
                  <a:cubicBezTo>
                    <a:pt x="66" y="122"/>
                    <a:pt x="115" y="362"/>
                    <a:pt x="156" y="517"/>
                  </a:cubicBezTo>
                  <a:cubicBezTo>
                    <a:pt x="197" y="672"/>
                    <a:pt x="245" y="838"/>
                    <a:pt x="288" y="991"/>
                  </a:cubicBezTo>
                  <a:cubicBezTo>
                    <a:pt x="331" y="1144"/>
                    <a:pt x="366" y="1299"/>
                    <a:pt x="414" y="1435"/>
                  </a:cubicBezTo>
                  <a:cubicBezTo>
                    <a:pt x="462" y="1571"/>
                    <a:pt x="549" y="1537"/>
                    <a:pt x="576" y="1807"/>
                  </a:cubicBezTo>
                  <a:lnTo>
                    <a:pt x="576" y="3055"/>
                  </a:lnTo>
                  <a:cubicBezTo>
                    <a:pt x="549" y="3180"/>
                    <a:pt x="468" y="2772"/>
                    <a:pt x="414" y="2557"/>
                  </a:cubicBezTo>
                  <a:cubicBezTo>
                    <a:pt x="360" y="2342"/>
                    <a:pt x="300" y="2031"/>
                    <a:pt x="252" y="1765"/>
                  </a:cubicBezTo>
                  <a:cubicBezTo>
                    <a:pt x="204" y="1499"/>
                    <a:pt x="166" y="1230"/>
                    <a:pt x="126" y="961"/>
                  </a:cubicBezTo>
                  <a:cubicBezTo>
                    <a:pt x="86" y="692"/>
                    <a:pt x="24" y="299"/>
                    <a:pt x="12" y="151"/>
                  </a:cubicBezTo>
                  <a:cubicBezTo>
                    <a:pt x="0" y="3"/>
                    <a:pt x="18" y="0"/>
                    <a:pt x="42" y="61"/>
                  </a:cubicBezTo>
                  <a:close/>
                </a:path>
              </a:pathLst>
            </a:custGeom>
            <a:blipFill dpi="0" rotWithShape="0">
              <a:blip r:embed="rId16" cstate="print"/>
              <a:srcRect/>
              <a:tile tx="0" ty="0" sx="100000" sy="100000" flip="none" algn="tl"/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1800">
                <a:solidFill>
                  <a:srgbClr val="2F1311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506931" name="Freeform 51"/>
            <p:cNvSpPr>
              <a:spLocks/>
            </p:cNvSpPr>
            <p:nvPr/>
          </p:nvSpPr>
          <p:spPr bwMode="auto">
            <a:xfrm>
              <a:off x="5197" y="165"/>
              <a:ext cx="573" cy="1935"/>
            </a:xfrm>
            <a:custGeom>
              <a:avLst/>
              <a:gdLst>
                <a:gd name="T0" fmla="*/ 69 w 573"/>
                <a:gd name="T1" fmla="*/ 63 h 1935"/>
                <a:gd name="T2" fmla="*/ 207 w 573"/>
                <a:gd name="T3" fmla="*/ 549 h 1935"/>
                <a:gd name="T4" fmla="*/ 381 w 573"/>
                <a:gd name="T5" fmla="*/ 1101 h 1935"/>
                <a:gd name="T6" fmla="*/ 573 w 573"/>
                <a:gd name="T7" fmla="*/ 1575 h 1935"/>
                <a:gd name="T8" fmla="*/ 573 w 573"/>
                <a:gd name="T9" fmla="*/ 1935 h 1935"/>
                <a:gd name="T10" fmla="*/ 321 w 573"/>
                <a:gd name="T11" fmla="*/ 1449 h 1935"/>
                <a:gd name="T12" fmla="*/ 147 w 573"/>
                <a:gd name="T13" fmla="*/ 699 h 1935"/>
                <a:gd name="T14" fmla="*/ 15 w 573"/>
                <a:gd name="T15" fmla="*/ 171 h 1935"/>
                <a:gd name="T16" fmla="*/ 69 w 573"/>
                <a:gd name="T17" fmla="*/ 63 h 19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73" h="1935">
                  <a:moveTo>
                    <a:pt x="69" y="63"/>
                  </a:moveTo>
                  <a:cubicBezTo>
                    <a:pt x="101" y="126"/>
                    <a:pt x="155" y="376"/>
                    <a:pt x="207" y="549"/>
                  </a:cubicBezTo>
                  <a:cubicBezTo>
                    <a:pt x="259" y="722"/>
                    <a:pt x="320" y="930"/>
                    <a:pt x="381" y="1101"/>
                  </a:cubicBezTo>
                  <a:cubicBezTo>
                    <a:pt x="442" y="1272"/>
                    <a:pt x="541" y="1436"/>
                    <a:pt x="573" y="1575"/>
                  </a:cubicBezTo>
                  <a:lnTo>
                    <a:pt x="573" y="1935"/>
                  </a:lnTo>
                  <a:cubicBezTo>
                    <a:pt x="531" y="1914"/>
                    <a:pt x="392" y="1655"/>
                    <a:pt x="321" y="1449"/>
                  </a:cubicBezTo>
                  <a:cubicBezTo>
                    <a:pt x="250" y="1243"/>
                    <a:pt x="198" y="912"/>
                    <a:pt x="147" y="699"/>
                  </a:cubicBezTo>
                  <a:cubicBezTo>
                    <a:pt x="96" y="486"/>
                    <a:pt x="30" y="274"/>
                    <a:pt x="15" y="171"/>
                  </a:cubicBezTo>
                  <a:cubicBezTo>
                    <a:pt x="0" y="68"/>
                    <a:pt x="37" y="0"/>
                    <a:pt x="69" y="63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1800">
                <a:solidFill>
                  <a:srgbClr val="2F1311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506932" name="Freeform 52"/>
            <p:cNvSpPr>
              <a:spLocks/>
            </p:cNvSpPr>
            <p:nvPr/>
          </p:nvSpPr>
          <p:spPr bwMode="auto">
            <a:xfrm>
              <a:off x="5004" y="0"/>
              <a:ext cx="363" cy="2112"/>
            </a:xfrm>
            <a:custGeom>
              <a:avLst/>
              <a:gdLst>
                <a:gd name="T0" fmla="*/ 0 w 363"/>
                <a:gd name="T1" fmla="*/ 2094 h 2112"/>
                <a:gd name="T2" fmla="*/ 66 w 363"/>
                <a:gd name="T3" fmla="*/ 1992 h 2112"/>
                <a:gd name="T4" fmla="*/ 150 w 363"/>
                <a:gd name="T5" fmla="*/ 1464 h 2112"/>
                <a:gd name="T6" fmla="*/ 234 w 363"/>
                <a:gd name="T7" fmla="*/ 678 h 2112"/>
                <a:gd name="T8" fmla="*/ 324 w 363"/>
                <a:gd name="T9" fmla="*/ 0 h 2112"/>
                <a:gd name="T10" fmla="*/ 0 w 363"/>
                <a:gd name="T11" fmla="*/ 0 h 2112"/>
                <a:gd name="T12" fmla="*/ 0 w 363"/>
                <a:gd name="T13" fmla="*/ 2094 h 2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1800">
                <a:solidFill>
                  <a:srgbClr val="2F1311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506933" name="Freeform 53"/>
            <p:cNvSpPr>
              <a:spLocks/>
            </p:cNvSpPr>
            <p:nvPr/>
          </p:nvSpPr>
          <p:spPr bwMode="auto">
            <a:xfrm>
              <a:off x="5004" y="1"/>
              <a:ext cx="189" cy="2112"/>
            </a:xfrm>
            <a:custGeom>
              <a:avLst/>
              <a:gdLst>
                <a:gd name="T0" fmla="*/ 0 w 363"/>
                <a:gd name="T1" fmla="*/ 2094 h 2112"/>
                <a:gd name="T2" fmla="*/ 66 w 363"/>
                <a:gd name="T3" fmla="*/ 1992 h 2112"/>
                <a:gd name="T4" fmla="*/ 150 w 363"/>
                <a:gd name="T5" fmla="*/ 1464 h 2112"/>
                <a:gd name="T6" fmla="*/ 234 w 363"/>
                <a:gd name="T7" fmla="*/ 678 h 2112"/>
                <a:gd name="T8" fmla="*/ 324 w 363"/>
                <a:gd name="T9" fmla="*/ 0 h 2112"/>
                <a:gd name="T10" fmla="*/ 0 w 363"/>
                <a:gd name="T11" fmla="*/ 0 h 2112"/>
                <a:gd name="T12" fmla="*/ 0 w 363"/>
                <a:gd name="T13" fmla="*/ 2094 h 2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1800">
                <a:solidFill>
                  <a:srgbClr val="2F1311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506934" name="Rectangle 54"/>
            <p:cNvSpPr>
              <a:spLocks noChangeArrowheads="1"/>
            </p:cNvSpPr>
            <p:nvPr/>
          </p:nvSpPr>
          <p:spPr bwMode="auto">
            <a:xfrm>
              <a:off x="4955" y="1"/>
              <a:ext cx="56" cy="4320"/>
            </a:xfrm>
            <a:prstGeom prst="rect">
              <a:avLst/>
            </a:pr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 altLang="ru-RU" sz="1800">
                <a:solidFill>
                  <a:srgbClr val="2F1311"/>
                </a:solidFill>
              </a:endParaRPr>
            </a:p>
          </p:txBody>
        </p:sp>
        <p:sp>
          <p:nvSpPr>
            <p:cNvPr id="506935" name="Freeform 55"/>
            <p:cNvSpPr>
              <a:spLocks/>
            </p:cNvSpPr>
            <p:nvPr/>
          </p:nvSpPr>
          <p:spPr bwMode="auto">
            <a:xfrm>
              <a:off x="5013" y="3924"/>
              <a:ext cx="734" cy="390"/>
            </a:xfrm>
            <a:custGeom>
              <a:avLst/>
              <a:gdLst>
                <a:gd name="T0" fmla="*/ 1 w 692"/>
                <a:gd name="T1" fmla="*/ 357 h 378"/>
                <a:gd name="T2" fmla="*/ 109 w 692"/>
                <a:gd name="T3" fmla="*/ 341 h 378"/>
                <a:gd name="T4" fmla="*/ 241 w 692"/>
                <a:gd name="T5" fmla="*/ 305 h 378"/>
                <a:gd name="T6" fmla="*/ 353 w 692"/>
                <a:gd name="T7" fmla="*/ 209 h 378"/>
                <a:gd name="T8" fmla="*/ 429 w 692"/>
                <a:gd name="T9" fmla="*/ 89 h 378"/>
                <a:gd name="T10" fmla="*/ 493 w 692"/>
                <a:gd name="T11" fmla="*/ 17 h 378"/>
                <a:gd name="T12" fmla="*/ 577 w 692"/>
                <a:gd name="T13" fmla="*/ 1 h 378"/>
                <a:gd name="T14" fmla="*/ 629 w 692"/>
                <a:gd name="T15" fmla="*/ 21 h 378"/>
                <a:gd name="T16" fmla="*/ 673 w 692"/>
                <a:gd name="T17" fmla="*/ 65 h 378"/>
                <a:gd name="T18" fmla="*/ 673 w 692"/>
                <a:gd name="T19" fmla="*/ 137 h 378"/>
                <a:gd name="T20" fmla="*/ 561 w 692"/>
                <a:gd name="T21" fmla="*/ 225 h 378"/>
                <a:gd name="T22" fmla="*/ 425 w 692"/>
                <a:gd name="T23" fmla="*/ 297 h 378"/>
                <a:gd name="T24" fmla="*/ 245 w 692"/>
                <a:gd name="T25" fmla="*/ 357 h 378"/>
                <a:gd name="T26" fmla="*/ 113 w 692"/>
                <a:gd name="T27" fmla="*/ 377 h 378"/>
                <a:gd name="T28" fmla="*/ 1 w 692"/>
                <a:gd name="T29" fmla="*/ 357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92" h="378">
                  <a:moveTo>
                    <a:pt x="1" y="357"/>
                  </a:moveTo>
                  <a:cubicBezTo>
                    <a:pt x="0" y="351"/>
                    <a:pt x="69" y="350"/>
                    <a:pt x="109" y="341"/>
                  </a:cubicBezTo>
                  <a:cubicBezTo>
                    <a:pt x="149" y="332"/>
                    <a:pt x="200" y="327"/>
                    <a:pt x="241" y="305"/>
                  </a:cubicBezTo>
                  <a:cubicBezTo>
                    <a:pt x="282" y="283"/>
                    <a:pt x="322" y="245"/>
                    <a:pt x="353" y="209"/>
                  </a:cubicBezTo>
                  <a:cubicBezTo>
                    <a:pt x="384" y="173"/>
                    <a:pt x="406" y="121"/>
                    <a:pt x="429" y="89"/>
                  </a:cubicBezTo>
                  <a:cubicBezTo>
                    <a:pt x="452" y="57"/>
                    <a:pt x="468" y="32"/>
                    <a:pt x="493" y="17"/>
                  </a:cubicBezTo>
                  <a:cubicBezTo>
                    <a:pt x="518" y="2"/>
                    <a:pt x="554" y="0"/>
                    <a:pt x="577" y="1"/>
                  </a:cubicBezTo>
                  <a:cubicBezTo>
                    <a:pt x="600" y="2"/>
                    <a:pt x="613" y="10"/>
                    <a:pt x="629" y="21"/>
                  </a:cubicBezTo>
                  <a:cubicBezTo>
                    <a:pt x="645" y="32"/>
                    <a:pt x="666" y="46"/>
                    <a:pt x="673" y="65"/>
                  </a:cubicBezTo>
                  <a:cubicBezTo>
                    <a:pt x="680" y="84"/>
                    <a:pt x="692" y="110"/>
                    <a:pt x="673" y="137"/>
                  </a:cubicBezTo>
                  <a:cubicBezTo>
                    <a:pt x="654" y="164"/>
                    <a:pt x="602" y="198"/>
                    <a:pt x="561" y="225"/>
                  </a:cubicBezTo>
                  <a:cubicBezTo>
                    <a:pt x="520" y="252"/>
                    <a:pt x="478" y="275"/>
                    <a:pt x="425" y="297"/>
                  </a:cubicBezTo>
                  <a:cubicBezTo>
                    <a:pt x="372" y="319"/>
                    <a:pt x="297" y="344"/>
                    <a:pt x="245" y="357"/>
                  </a:cubicBezTo>
                  <a:cubicBezTo>
                    <a:pt x="193" y="370"/>
                    <a:pt x="156" y="376"/>
                    <a:pt x="113" y="377"/>
                  </a:cubicBezTo>
                  <a:cubicBezTo>
                    <a:pt x="70" y="378"/>
                    <a:pt x="2" y="363"/>
                    <a:pt x="1" y="357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1800">
                <a:solidFill>
                  <a:srgbClr val="2F1311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506936" name="AutoShape 56"/>
            <p:cNvSpPr>
              <a:spLocks noChangeArrowheads="1"/>
            </p:cNvSpPr>
            <p:nvPr/>
          </p:nvSpPr>
          <p:spPr bwMode="hidden">
            <a:xfrm rot="5400000">
              <a:off x="2724" y="2089"/>
              <a:ext cx="4320" cy="142"/>
            </a:xfrm>
            <a:custGeom>
              <a:avLst/>
              <a:gdLst>
                <a:gd name="G0" fmla="+- 607 0 0"/>
                <a:gd name="G1" fmla="+- 21600 0 607"/>
                <a:gd name="G2" fmla="*/ 607 1 2"/>
                <a:gd name="G3" fmla="+- 21600 0 G2"/>
                <a:gd name="G4" fmla="+/ 607 21600 2"/>
                <a:gd name="G5" fmla="+/ G1 0 2"/>
                <a:gd name="G6" fmla="*/ 21600 21600 607"/>
                <a:gd name="G7" fmla="*/ G6 1 2"/>
                <a:gd name="G8" fmla="+- 21600 0 G7"/>
                <a:gd name="G9" fmla="*/ 21600 1 2"/>
                <a:gd name="G10" fmla="+- 607 0 G9"/>
                <a:gd name="G11" fmla="?: G10 G8 0"/>
                <a:gd name="G12" fmla="?: G10 G7 21600"/>
                <a:gd name="T0" fmla="*/ 21296 w 21600"/>
                <a:gd name="T1" fmla="*/ 10800 h 21600"/>
                <a:gd name="T2" fmla="*/ 10800 w 21600"/>
                <a:gd name="T3" fmla="*/ 21600 h 21600"/>
                <a:gd name="T4" fmla="*/ 304 w 21600"/>
                <a:gd name="T5" fmla="*/ 10800 h 21600"/>
                <a:gd name="T6" fmla="*/ 10800 w 21600"/>
                <a:gd name="T7" fmla="*/ 0 h 21600"/>
                <a:gd name="T8" fmla="*/ 2104 w 21600"/>
                <a:gd name="T9" fmla="*/ 2104 h 21600"/>
                <a:gd name="T10" fmla="*/ 19496 w 21600"/>
                <a:gd name="T11" fmla="*/ 19496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607" y="21600"/>
                  </a:lnTo>
                  <a:lnTo>
                    <a:pt x="20993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vert="eaVert"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 altLang="ru-RU" sz="1800">
                <a:solidFill>
                  <a:srgbClr val="2F1311"/>
                </a:solidFill>
              </a:endParaRPr>
            </a:p>
          </p:txBody>
        </p:sp>
      </p:grpSp>
      <p:sp>
        <p:nvSpPr>
          <p:cNvPr id="506937" name="Rectangle 57"/>
          <p:cNvSpPr>
            <a:spLocks noGrp="1" noChangeArrowheads="1"/>
          </p:cNvSpPr>
          <p:nvPr>
            <p:ph type="title"/>
          </p:nvPr>
        </p:nvSpPr>
        <p:spPr bwMode="auto">
          <a:xfrm>
            <a:off x="292101" y="227013"/>
            <a:ext cx="99695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506938" name="Rectangle 58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1367" y="1598613"/>
            <a:ext cx="9848851" cy="4497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506939" name="Rectangle 5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02168" y="6242051"/>
            <a:ext cx="2377017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altLang="ru-RU">
              <a:solidFill>
                <a:srgbClr val="2F1311"/>
              </a:solidFill>
            </a:endParaRPr>
          </a:p>
        </p:txBody>
      </p:sp>
      <p:sp>
        <p:nvSpPr>
          <p:cNvPr id="506940" name="Rectangle 6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09900" y="6248401"/>
            <a:ext cx="4607984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altLang="ru-RU">
              <a:solidFill>
                <a:srgbClr val="2F1311"/>
              </a:solidFill>
            </a:endParaRPr>
          </a:p>
        </p:txBody>
      </p:sp>
      <p:sp>
        <p:nvSpPr>
          <p:cNvPr id="506941" name="Rectangle 6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823201" y="6248401"/>
            <a:ext cx="2341033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1D8C4D2-A1A2-43A0-B34C-CDD9D13ACDE6}" type="slidenum">
              <a:rPr lang="ru-RU" altLang="ru-RU">
                <a:solidFill>
                  <a:srgbClr val="2F131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altLang="ru-RU">
              <a:solidFill>
                <a:srgbClr val="2F131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9563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31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37" r:id="rId9"/>
    <p:sldLayoutId id="2147483738" r:id="rId10"/>
    <p:sldLayoutId id="2147483739" r:id="rId11"/>
    <p:sldLayoutId id="2147483740" r:id="rId12"/>
    <p:sldLayoutId id="2147483741" r:id="rId13"/>
  </p:sldLayoutIdLst>
  <p:transition advClick="0" advTm="0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6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5069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5069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5069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5069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069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069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69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069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069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069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69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069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069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069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69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069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069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069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69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5069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069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069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69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5069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069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069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6937" grpId="0"/>
      <p:bldP spid="506938" grpId="0" build="p">
        <p:tmplLst>
          <p:tmpl lvl="1">
            <p:tnLst>
              <p:par>
                <p:cTn presetID="47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0693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506938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50693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50693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4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0693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506938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50693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50693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4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0693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506938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50693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50693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4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0693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506938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50693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50693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4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0693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506938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50693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50693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l" rtl="0" fontAlgn="base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Blip>
          <a:blip r:embed="rId17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SzPct val="80000"/>
        <a:buBlip>
          <a:blip r:embed="rId18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SzPct val="70000"/>
        <a:buBlip>
          <a:blip r:embed="rId19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080AFF27-09B5-4BBA-972A-6CB7E45F6EB4}" type="slidenum">
              <a:rPr lang="ru-RU" altLang="ru-RU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alt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48452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  <p:sldLayoutId id="2147483755" r:id="rId12"/>
  </p:sldLayoutIdLst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56386" name="Group 2"/>
          <p:cNvGrpSpPr>
            <a:grpSpLocks/>
          </p:cNvGrpSpPr>
          <p:nvPr/>
        </p:nvGrpSpPr>
        <p:grpSpPr bwMode="auto">
          <a:xfrm>
            <a:off x="1" y="3902076"/>
            <a:ext cx="4533900" cy="2949575"/>
            <a:chOff x="0" y="2458"/>
            <a:chExt cx="2142" cy="1858"/>
          </a:xfrm>
        </p:grpSpPr>
        <p:sp>
          <p:nvSpPr>
            <p:cNvPr id="656387" name="Freeform 3"/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>
                <a:gd name="T0" fmla="*/ 329 w 2135"/>
                <a:gd name="T1" fmla="*/ 66 h 1804"/>
                <a:gd name="T2" fmla="*/ 161 w 2135"/>
                <a:gd name="T3" fmla="*/ 30 h 1804"/>
                <a:gd name="T4" fmla="*/ 0 w 2135"/>
                <a:gd name="T5" fmla="*/ 0 h 1804"/>
                <a:gd name="T6" fmla="*/ 0 w 2135"/>
                <a:gd name="T7" fmla="*/ 12 h 1804"/>
                <a:gd name="T8" fmla="*/ 161 w 2135"/>
                <a:gd name="T9" fmla="*/ 42 h 1804"/>
                <a:gd name="T10" fmla="*/ 323 w 2135"/>
                <a:gd name="T11" fmla="*/ 78 h 1804"/>
                <a:gd name="T12" fmla="*/ 556 w 2135"/>
                <a:gd name="T13" fmla="*/ 150 h 1804"/>
                <a:gd name="T14" fmla="*/ 777 w 2135"/>
                <a:gd name="T15" fmla="*/ 245 h 1804"/>
                <a:gd name="T16" fmla="*/ 993 w 2135"/>
                <a:gd name="T17" fmla="*/ 365 h 1804"/>
                <a:gd name="T18" fmla="*/ 1196 w 2135"/>
                <a:gd name="T19" fmla="*/ 503 h 1804"/>
                <a:gd name="T20" fmla="*/ 1381 w 2135"/>
                <a:gd name="T21" fmla="*/ 653 h 1804"/>
                <a:gd name="T22" fmla="*/ 1555 w 2135"/>
                <a:gd name="T23" fmla="*/ 827 h 1804"/>
                <a:gd name="T24" fmla="*/ 1710 w 2135"/>
                <a:gd name="T25" fmla="*/ 1019 h 1804"/>
                <a:gd name="T26" fmla="*/ 1854 w 2135"/>
                <a:gd name="T27" fmla="*/ 1229 h 1804"/>
                <a:gd name="T28" fmla="*/ 1937 w 2135"/>
                <a:gd name="T29" fmla="*/ 1366 h 1804"/>
                <a:gd name="T30" fmla="*/ 2009 w 2135"/>
                <a:gd name="T31" fmla="*/ 1510 h 1804"/>
                <a:gd name="T32" fmla="*/ 2069 w 2135"/>
                <a:gd name="T33" fmla="*/ 1654 h 1804"/>
                <a:gd name="T34" fmla="*/ 2123 w 2135"/>
                <a:gd name="T35" fmla="*/ 1804 h 1804"/>
                <a:gd name="T36" fmla="*/ 2135 w 2135"/>
                <a:gd name="T37" fmla="*/ 1804 h 1804"/>
                <a:gd name="T38" fmla="*/ 2081 w 2135"/>
                <a:gd name="T39" fmla="*/ 1654 h 1804"/>
                <a:gd name="T40" fmla="*/ 2021 w 2135"/>
                <a:gd name="T41" fmla="*/ 1510 h 1804"/>
                <a:gd name="T42" fmla="*/ 1949 w 2135"/>
                <a:gd name="T43" fmla="*/ 1366 h 1804"/>
                <a:gd name="T44" fmla="*/ 1866 w 2135"/>
                <a:gd name="T45" fmla="*/ 1223 h 1804"/>
                <a:gd name="T46" fmla="*/ 1722 w 2135"/>
                <a:gd name="T47" fmla="*/ 1013 h 1804"/>
                <a:gd name="T48" fmla="*/ 1561 w 2135"/>
                <a:gd name="T49" fmla="*/ 821 h 1804"/>
                <a:gd name="T50" fmla="*/ 1387 w 2135"/>
                <a:gd name="T51" fmla="*/ 647 h 1804"/>
                <a:gd name="T52" fmla="*/ 1202 w 2135"/>
                <a:gd name="T53" fmla="*/ 491 h 1804"/>
                <a:gd name="T54" fmla="*/ 999 w 2135"/>
                <a:gd name="T55" fmla="*/ 353 h 1804"/>
                <a:gd name="T56" fmla="*/ 783 w 2135"/>
                <a:gd name="T57" fmla="*/ 239 h 1804"/>
                <a:gd name="T58" fmla="*/ 562 w 2135"/>
                <a:gd name="T59" fmla="*/ 138 h 1804"/>
                <a:gd name="T60" fmla="*/ 329 w 2135"/>
                <a:gd name="T61" fmla="*/ 66 h 1804"/>
                <a:gd name="T62" fmla="*/ 329 w 2135"/>
                <a:gd name="T63" fmla="*/ 66 h 18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1800">
                <a:solidFill>
                  <a:srgbClr val="FFFFFF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656388" name="Freeform 4"/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>
                <a:gd name="T0" fmla="*/ 1854 w 1854"/>
                <a:gd name="T1" fmla="*/ 1858 h 1858"/>
                <a:gd name="T2" fmla="*/ 0 w 1854"/>
                <a:gd name="T3" fmla="*/ 1858 h 1858"/>
                <a:gd name="T4" fmla="*/ 0 w 1854"/>
                <a:gd name="T5" fmla="*/ 0 h 1858"/>
                <a:gd name="T6" fmla="*/ 1854 w 1854"/>
                <a:gd name="T7" fmla="*/ 1858 h 1858"/>
                <a:gd name="T8" fmla="*/ 1854 w 1854"/>
                <a:gd name="T9" fmla="*/ 1858 h 18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1800">
                <a:solidFill>
                  <a:srgbClr val="FFFFFF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656389" name="Freeform 5"/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>
                <a:gd name="T0" fmla="*/ 1640 w 1745"/>
                <a:gd name="T1" fmla="*/ 1377 h 1577"/>
                <a:gd name="T2" fmla="*/ 1692 w 1745"/>
                <a:gd name="T3" fmla="*/ 1479 h 1577"/>
                <a:gd name="T4" fmla="*/ 1732 w 1745"/>
                <a:gd name="T5" fmla="*/ 1577 h 1577"/>
                <a:gd name="T6" fmla="*/ 1745 w 1745"/>
                <a:gd name="T7" fmla="*/ 1577 h 1577"/>
                <a:gd name="T8" fmla="*/ 1703 w 1745"/>
                <a:gd name="T9" fmla="*/ 1469 h 1577"/>
                <a:gd name="T10" fmla="*/ 1649 w 1745"/>
                <a:gd name="T11" fmla="*/ 1367 h 1577"/>
                <a:gd name="T12" fmla="*/ 1535 w 1745"/>
                <a:gd name="T13" fmla="*/ 1157 h 1577"/>
                <a:gd name="T14" fmla="*/ 1395 w 1745"/>
                <a:gd name="T15" fmla="*/ 951 h 1577"/>
                <a:gd name="T16" fmla="*/ 1236 w 1745"/>
                <a:gd name="T17" fmla="*/ 756 h 1577"/>
                <a:gd name="T18" fmla="*/ 1061 w 1745"/>
                <a:gd name="T19" fmla="*/ 582 h 1577"/>
                <a:gd name="T20" fmla="*/ 876 w 1745"/>
                <a:gd name="T21" fmla="*/ 426 h 1577"/>
                <a:gd name="T22" fmla="*/ 672 w 1745"/>
                <a:gd name="T23" fmla="*/ 294 h 1577"/>
                <a:gd name="T24" fmla="*/ 455 w 1745"/>
                <a:gd name="T25" fmla="*/ 174 h 1577"/>
                <a:gd name="T26" fmla="*/ 234 w 1745"/>
                <a:gd name="T27" fmla="*/ 78 h 1577"/>
                <a:gd name="T28" fmla="*/ 0 w 1745"/>
                <a:gd name="T29" fmla="*/ 0 h 1577"/>
                <a:gd name="T30" fmla="*/ 0 w 1745"/>
                <a:gd name="T31" fmla="*/ 12 h 1577"/>
                <a:gd name="T32" fmla="*/ 222 w 1745"/>
                <a:gd name="T33" fmla="*/ 89 h 1577"/>
                <a:gd name="T34" fmla="*/ 446 w 1745"/>
                <a:gd name="T35" fmla="*/ 185 h 1577"/>
                <a:gd name="T36" fmla="*/ 662 w 1745"/>
                <a:gd name="T37" fmla="*/ 305 h 1577"/>
                <a:gd name="T38" fmla="*/ 866 w 1745"/>
                <a:gd name="T39" fmla="*/ 437 h 1577"/>
                <a:gd name="T40" fmla="*/ 1052 w 1745"/>
                <a:gd name="T41" fmla="*/ 593 h 1577"/>
                <a:gd name="T42" fmla="*/ 1226 w 1745"/>
                <a:gd name="T43" fmla="*/ 767 h 1577"/>
                <a:gd name="T44" fmla="*/ 1385 w 1745"/>
                <a:gd name="T45" fmla="*/ 960 h 1577"/>
                <a:gd name="T46" fmla="*/ 1526 w 1745"/>
                <a:gd name="T47" fmla="*/ 1167 h 1577"/>
                <a:gd name="T48" fmla="*/ 1640 w 1745"/>
                <a:gd name="T49" fmla="*/ 1377 h 15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1800">
                <a:solidFill>
                  <a:srgbClr val="FFFFFF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656390" name="Freeform 6"/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>
                <a:gd name="T0" fmla="*/ 0 w 1745"/>
                <a:gd name="T1" fmla="*/ 0 h 1768"/>
                <a:gd name="T2" fmla="*/ 0 w 1745"/>
                <a:gd name="T3" fmla="*/ 12 h 1768"/>
                <a:gd name="T4" fmla="*/ 210 w 1745"/>
                <a:gd name="T5" fmla="*/ 88 h 1768"/>
                <a:gd name="T6" fmla="*/ 426 w 1745"/>
                <a:gd name="T7" fmla="*/ 190 h 1768"/>
                <a:gd name="T8" fmla="*/ 630 w 1745"/>
                <a:gd name="T9" fmla="*/ 304 h 1768"/>
                <a:gd name="T10" fmla="*/ 818 w 1745"/>
                <a:gd name="T11" fmla="*/ 442 h 1768"/>
                <a:gd name="T12" fmla="*/ 998 w 1745"/>
                <a:gd name="T13" fmla="*/ 592 h 1768"/>
                <a:gd name="T14" fmla="*/ 1164 w 1745"/>
                <a:gd name="T15" fmla="*/ 766 h 1768"/>
                <a:gd name="T16" fmla="*/ 1310 w 1745"/>
                <a:gd name="T17" fmla="*/ 942 h 1768"/>
                <a:gd name="T18" fmla="*/ 1454 w 1745"/>
                <a:gd name="T19" fmla="*/ 1146 h 1768"/>
                <a:gd name="T20" fmla="*/ 1536 w 1745"/>
                <a:gd name="T21" fmla="*/ 1298 h 1768"/>
                <a:gd name="T22" fmla="*/ 1614 w 1745"/>
                <a:gd name="T23" fmla="*/ 1456 h 1768"/>
                <a:gd name="T24" fmla="*/ 1682 w 1745"/>
                <a:gd name="T25" fmla="*/ 1616 h 1768"/>
                <a:gd name="T26" fmla="*/ 1733 w 1745"/>
                <a:gd name="T27" fmla="*/ 1768 h 1768"/>
                <a:gd name="T28" fmla="*/ 1745 w 1745"/>
                <a:gd name="T29" fmla="*/ 1768 h 1768"/>
                <a:gd name="T30" fmla="*/ 1691 w 1745"/>
                <a:gd name="T31" fmla="*/ 1606 h 1768"/>
                <a:gd name="T32" fmla="*/ 1623 w 1745"/>
                <a:gd name="T33" fmla="*/ 1445 h 1768"/>
                <a:gd name="T34" fmla="*/ 1547 w 1745"/>
                <a:gd name="T35" fmla="*/ 1288 h 1768"/>
                <a:gd name="T36" fmla="*/ 1463 w 1745"/>
                <a:gd name="T37" fmla="*/ 1136 h 1768"/>
                <a:gd name="T38" fmla="*/ 1320 w 1745"/>
                <a:gd name="T39" fmla="*/ 932 h 1768"/>
                <a:gd name="T40" fmla="*/ 1173 w 1745"/>
                <a:gd name="T41" fmla="*/ 755 h 1768"/>
                <a:gd name="T42" fmla="*/ 1008 w 1745"/>
                <a:gd name="T43" fmla="*/ 581 h 1768"/>
                <a:gd name="T44" fmla="*/ 827 w 1745"/>
                <a:gd name="T45" fmla="*/ 431 h 1768"/>
                <a:gd name="T46" fmla="*/ 642 w 1745"/>
                <a:gd name="T47" fmla="*/ 293 h 1768"/>
                <a:gd name="T48" fmla="*/ 437 w 1745"/>
                <a:gd name="T49" fmla="*/ 179 h 1768"/>
                <a:gd name="T50" fmla="*/ 222 w 1745"/>
                <a:gd name="T51" fmla="*/ 78 h 1768"/>
                <a:gd name="T52" fmla="*/ 0 w 1745"/>
                <a:gd name="T53" fmla="*/ 0 h 1768"/>
                <a:gd name="T54" fmla="*/ 0 w 1745"/>
                <a:gd name="T55" fmla="*/ 0 h 17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1800">
                <a:solidFill>
                  <a:srgbClr val="FFFFFF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656391" name="Oval 7"/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1800">
                <a:solidFill>
                  <a:srgbClr val="FFFFFF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656392" name="Oval 8"/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1800">
                <a:solidFill>
                  <a:srgbClr val="FFFFFF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656393" name="Oval 9"/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1800">
                <a:solidFill>
                  <a:srgbClr val="FFFFFF"/>
                </a:solidFill>
                <a:latin typeface="Tahoma" panose="020B0604030504040204" pitchFamily="34" charset="0"/>
              </a:endParaRPr>
            </a:p>
          </p:txBody>
        </p:sp>
      </p:grpSp>
      <p:sp>
        <p:nvSpPr>
          <p:cNvPr id="656394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7814"/>
            <a:ext cx="109728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656395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656396" name="Rectangle 1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8400"/>
            <a:ext cx="284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010199"/>
                  </a:outerShdw>
                </a:effectLst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656397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010199"/>
                  </a:outerShdw>
                </a:effectLst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656398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84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010199"/>
                  </a:outerShdw>
                </a:effectLst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080AFF27-09B5-4BBA-972A-6CB7E45F6EB4}" type="slidenum">
              <a:rPr lang="ru-RU" altLang="ru-RU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alt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9597401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  <p:sldLayoutId id="2147483768" r:id="rId12"/>
  </p:sldLayoutIdLst>
  <p:transition advClick="0" advTm="0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563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56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656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6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56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56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56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6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56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56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56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6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56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56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56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6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56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56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56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6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56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56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56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6394" grpId="0"/>
      <p:bldP spid="656395" grpId="0" build="p">
        <p:tmplLst>
          <p:tmpl lvl="1">
            <p:tnLst>
              <p:par>
                <p:cTn presetID="44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5639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656395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65639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65639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5639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656395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65639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65639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5639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656395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65639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65639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5639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656395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65639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65639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5639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656395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65639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65639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buChar char="l"/>
        <a:defRPr sz="3200" kern="12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buChar char="l"/>
        <a:defRPr sz="2800" kern="12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buChar char="l"/>
        <a:defRPr sz="2400" kern="12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buChar char="l"/>
        <a:defRPr sz="2000" kern="12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buChar char="l"/>
        <a:defRPr sz="2000" kern="12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5.xml"/><Relationship Id="rId6" Type="http://schemas.openxmlformats.org/officeDocument/2006/relationships/image" Target="../media/image16.jpeg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5.xml"/><Relationship Id="rId4" Type="http://schemas.openxmlformats.org/officeDocument/2006/relationships/image" Target="../media/image20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5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38.xml"/><Relationship Id="rId6" Type="http://schemas.openxmlformats.org/officeDocument/2006/relationships/image" Target="../media/image11.wmf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0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38.xml"/><Relationship Id="rId6" Type="http://schemas.openxmlformats.org/officeDocument/2006/relationships/image" Target="../media/image11.wmf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1524000" y="4005263"/>
            <a:ext cx="6400800" cy="1752600"/>
          </a:xfrm>
        </p:spPr>
        <p:txBody>
          <a:bodyPr/>
          <a:lstStyle/>
          <a:p>
            <a:pPr marL="0" indent="0" algn="ctr">
              <a:buNone/>
            </a:pPr>
            <a:endParaRPr lang="ru-RU" altLang="ru-RU"/>
          </a:p>
          <a:p>
            <a:pPr marL="0" indent="0" algn="ctr">
              <a:buNone/>
            </a:pPr>
            <a:endParaRPr lang="ru-RU" altLang="ru-RU"/>
          </a:p>
          <a:p>
            <a:pPr marL="0" indent="0" algn="ctr">
              <a:buNone/>
            </a:pPr>
            <a:endParaRPr lang="ru-RU" altLang="ru-RU"/>
          </a:p>
        </p:txBody>
      </p:sp>
      <p:sp>
        <p:nvSpPr>
          <p:cNvPr id="2069" name="WordArt 21"/>
          <p:cNvSpPr>
            <a:spLocks noChangeArrowheads="1" noChangeShapeType="1" noTextEdit="1"/>
          </p:cNvSpPr>
          <p:nvPr/>
        </p:nvSpPr>
        <p:spPr bwMode="auto">
          <a:xfrm>
            <a:off x="2640012" y="260350"/>
            <a:ext cx="9551987" cy="48006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45694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5400" b="1" kern="10" spc="1081" dirty="0" smtClean="0">
                <a:gradFill rotWithShape="0">
                  <a:gsLst>
                    <a:gs pos="0">
                      <a:srgbClr val="AAAAAA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45791" dir="3378596" algn="ctr" rotWithShape="0">
                    <a:srgbClr val="4D4D4D">
                      <a:alpha val="80000"/>
                    </a:srgbClr>
                  </a:outerShdw>
                </a:effectLst>
                <a:cs typeface="Arial" panose="020B0604020202020204" pitchFamily="34" charset="0"/>
              </a:rPr>
              <a:t>Активизация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5400" b="1" kern="10" spc="1081" dirty="0" smtClean="0">
                <a:gradFill rotWithShape="0">
                  <a:gsLst>
                    <a:gs pos="0">
                      <a:srgbClr val="AAAAAA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45791" dir="3378596" algn="ctr" rotWithShape="0">
                    <a:srgbClr val="4D4D4D">
                      <a:alpha val="80000"/>
                    </a:srgbClr>
                  </a:outerShdw>
                </a:effectLst>
                <a:cs typeface="Arial" panose="020B0604020202020204" pitchFamily="34" charset="0"/>
              </a:rPr>
              <a:t>речевой  деятельности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5400" b="1" kern="10" spc="1081" dirty="0" err="1" smtClean="0">
                <a:gradFill rotWithShape="0">
                  <a:gsLst>
                    <a:gs pos="0">
                      <a:srgbClr val="AAAAAA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45791" dir="3378596" algn="ctr" rotWithShape="0">
                    <a:srgbClr val="4D4D4D">
                      <a:alpha val="80000"/>
                    </a:srgbClr>
                  </a:outerShdw>
                </a:effectLst>
                <a:cs typeface="Arial" panose="020B0604020202020204" pitchFamily="34" charset="0"/>
              </a:rPr>
              <a:t>неслышащих</a:t>
            </a:r>
            <a:r>
              <a:rPr lang="ru-RU" sz="5400" b="1" kern="10" spc="1081" dirty="0" smtClean="0">
                <a:gradFill rotWithShape="0">
                  <a:gsLst>
                    <a:gs pos="0">
                      <a:srgbClr val="AAAAAA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45791" dir="3378596" algn="ctr" rotWithShape="0">
                    <a:srgbClr val="4D4D4D">
                      <a:alpha val="80000"/>
                    </a:srgbClr>
                  </a:outerShdw>
                </a:effectLst>
                <a:cs typeface="Arial" panose="020B0604020202020204" pitchFamily="34" charset="0"/>
              </a:rPr>
              <a:t>  учащихся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5400" b="1" kern="10" spc="1081" dirty="0">
                <a:gradFill rotWithShape="0">
                  <a:gsLst>
                    <a:gs pos="0">
                      <a:srgbClr val="AAAAAA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45791" dir="3378596" algn="ctr" rotWithShape="0">
                    <a:srgbClr val="4D4D4D">
                      <a:alpha val="80000"/>
                    </a:srgbClr>
                  </a:outerShdw>
                </a:effectLst>
                <a:cs typeface="Arial" panose="020B0604020202020204" pitchFamily="34" charset="0"/>
              </a:rPr>
              <a:t>н</a:t>
            </a:r>
            <a:r>
              <a:rPr lang="ru-RU" sz="5400" b="1" kern="10" spc="1081" dirty="0" smtClean="0">
                <a:gradFill rotWithShape="0">
                  <a:gsLst>
                    <a:gs pos="0">
                      <a:srgbClr val="AAAAAA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45791" dir="3378596" algn="ctr" rotWithShape="0">
                    <a:srgbClr val="4D4D4D">
                      <a:alpha val="80000"/>
                    </a:srgbClr>
                  </a:outerShdw>
                </a:effectLst>
                <a:cs typeface="Arial" panose="020B0604020202020204" pitchFamily="34" charset="0"/>
              </a:rPr>
              <a:t>а  уроках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5400" b="1" kern="10" spc="1081" dirty="0" smtClean="0">
                <a:gradFill rotWithShape="0">
                  <a:gsLst>
                    <a:gs pos="0">
                      <a:srgbClr val="AAAAAA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45791" dir="3378596" algn="ctr" rotWithShape="0">
                    <a:srgbClr val="4D4D4D">
                      <a:alpha val="80000"/>
                    </a:srgbClr>
                  </a:outerShdw>
                </a:effectLst>
                <a:cs typeface="Arial" panose="020B0604020202020204" pitchFamily="34" charset="0"/>
              </a:rPr>
              <a:t>физической  культуры</a:t>
            </a:r>
            <a:endParaRPr lang="ru-RU" sz="5400" b="1" kern="10" spc="1081" dirty="0">
              <a:gradFill rotWithShape="0">
                <a:gsLst>
                  <a:gs pos="0">
                    <a:srgbClr val="AAAAAA"/>
                  </a:gs>
                  <a:gs pos="100000">
                    <a:srgbClr val="FFFFFF"/>
                  </a:gs>
                </a:gsLst>
                <a:lin ang="5400000" scaled="1"/>
              </a:gradFill>
              <a:effectLst>
                <a:outerShdw dist="45791" dir="3378596" algn="ctr" rotWithShape="0">
                  <a:srgbClr val="4D4D4D">
                    <a:alpha val="80000"/>
                  </a:srgbClr>
                </a:outerShdw>
              </a:effectLst>
              <a:cs typeface="Arial" panose="020B0604020202020204" pitchFamily="34" charset="0"/>
            </a:endParaRPr>
          </a:p>
        </p:txBody>
      </p:sp>
      <p:pic>
        <p:nvPicPr>
          <p:cNvPr id="2071" name="Picture 23" descr="MC900288988[1]"/>
          <p:cNvPicPr>
            <a:picLocks noGrp="1" noChangeAspect="1" noChangeArrowheads="1"/>
          </p:cNvPicPr>
          <p:nvPr>
            <p:ph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96348" y="4832535"/>
            <a:ext cx="4364038" cy="1839912"/>
          </a:xfrm>
        </p:spPr>
      </p:pic>
      <p:sp>
        <p:nvSpPr>
          <p:cNvPr id="2" name="Прямоугольник 1"/>
          <p:cNvSpPr/>
          <p:nvPr/>
        </p:nvSpPr>
        <p:spPr>
          <a:xfrm>
            <a:off x="5888038" y="5656784"/>
            <a:ext cx="6821085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/>
              <a:t>Шевцова Анастасия Владимировна</a:t>
            </a:r>
            <a:r>
              <a:rPr lang="ru-RU" dirty="0" smtClean="0"/>
              <a:t>,</a:t>
            </a:r>
          </a:p>
          <a:p>
            <a:r>
              <a:rPr lang="ru-RU" dirty="0" smtClean="0"/>
              <a:t>учитель физической культуры ГБОУ № 31</a:t>
            </a:r>
          </a:p>
          <a:p>
            <a:r>
              <a:rPr lang="ru-RU" dirty="0" smtClean="0"/>
              <a:t>Невского района Санкт-Петербурга</a:t>
            </a:r>
            <a:endParaRPr lang="ru-RU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5324228"/>
      </p:ext>
    </p:extLst>
  </p:cSld>
  <p:clrMapOvr>
    <a:masterClrMapping/>
  </p:clrMapOvr>
  <p:transition advClick="0" advTm="0">
    <p:comb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1205948" y="227013"/>
            <a:ext cx="10561981" cy="1143000"/>
          </a:xfrm>
        </p:spPr>
        <p:txBody>
          <a:bodyPr/>
          <a:lstStyle/>
          <a:p>
            <a:r>
              <a:rPr lang="ru-RU" dirty="0" smtClean="0"/>
              <a:t>				На уроках физкультуры </a:t>
            </a:r>
            <a:r>
              <a:rPr lang="ru-RU" sz="3200" dirty="0" smtClean="0"/>
              <a:t>знакомый </a:t>
            </a:r>
            <a:r>
              <a:rPr lang="ru-RU" u="sng" dirty="0" smtClean="0"/>
              <a:t>речевой материал</a:t>
            </a:r>
            <a:r>
              <a:rPr lang="ru-RU" dirty="0" smtClean="0"/>
              <a:t> </a:t>
            </a:r>
            <a:r>
              <a:rPr lang="ru-RU" sz="3200" dirty="0" smtClean="0"/>
              <a:t>предъявляется:</a:t>
            </a:r>
            <a:endParaRPr lang="ru-RU" sz="3200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1228403" y="2517983"/>
            <a:ext cx="10539525" cy="3988834"/>
          </a:xfrm>
        </p:spPr>
        <p:txBody>
          <a:bodyPr/>
          <a:lstStyle/>
          <a:p>
            <a:r>
              <a:rPr lang="ru-RU" dirty="0" smtClean="0"/>
              <a:t>В устной форме</a:t>
            </a:r>
          </a:p>
          <a:p>
            <a:endParaRPr lang="ru-RU" dirty="0" smtClean="0"/>
          </a:p>
          <a:p>
            <a:endParaRPr lang="ru-RU" dirty="0"/>
          </a:p>
          <a:p>
            <a:pPr lvl="2"/>
            <a:r>
              <a:rPr lang="ru-RU" sz="2800" dirty="0" smtClean="0"/>
              <a:t>В устно-</a:t>
            </a:r>
            <a:r>
              <a:rPr lang="ru-RU" sz="2800" dirty="0" err="1" smtClean="0"/>
              <a:t>дактильной</a:t>
            </a:r>
            <a:r>
              <a:rPr lang="ru-RU" sz="2800" dirty="0" smtClean="0"/>
              <a:t> форме</a:t>
            </a:r>
          </a:p>
          <a:p>
            <a:endParaRPr lang="ru-RU" dirty="0" smtClean="0"/>
          </a:p>
          <a:p>
            <a:pPr marL="914400" lvl="2" indent="0">
              <a:buNone/>
            </a:pPr>
            <a:endParaRPr lang="ru-RU" dirty="0" smtClean="0"/>
          </a:p>
          <a:p>
            <a:pPr lvl="6"/>
            <a:r>
              <a:rPr lang="ru-RU" sz="2800" dirty="0" err="1" smtClean="0"/>
              <a:t>Жесто</a:t>
            </a:r>
            <a:r>
              <a:rPr lang="ru-RU" sz="2800" dirty="0" smtClean="0"/>
              <a:t>-мимической </a:t>
            </a:r>
            <a:r>
              <a:rPr lang="ru-RU" sz="2800" dirty="0" smtClean="0"/>
              <a:t>речью</a:t>
            </a:r>
            <a:endParaRPr lang="ru-RU" sz="2800" dirty="0"/>
          </a:p>
        </p:txBody>
      </p:sp>
      <p:sp>
        <p:nvSpPr>
          <p:cNvPr id="7" name="Стрелка вниз 6"/>
          <p:cNvSpPr/>
          <p:nvPr/>
        </p:nvSpPr>
        <p:spPr>
          <a:xfrm>
            <a:off x="2690191" y="3140765"/>
            <a:ext cx="1020418" cy="9276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низ 7"/>
          <p:cNvSpPr/>
          <p:nvPr/>
        </p:nvSpPr>
        <p:spPr>
          <a:xfrm>
            <a:off x="4161183" y="4632797"/>
            <a:ext cx="980660" cy="8536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1843" y="2290555"/>
            <a:ext cx="1905000" cy="1428750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08440" y="2777202"/>
            <a:ext cx="1687890" cy="2388523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56027" y="5022798"/>
            <a:ext cx="1138403" cy="1497899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12965" y="5132733"/>
            <a:ext cx="2273498" cy="1705124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0860" y="2777202"/>
            <a:ext cx="2093416" cy="2375674"/>
          </a:xfrm>
          <a:prstGeom prst="rect">
            <a:avLst/>
          </a:prstGeom>
        </p:spPr>
      </p:pic>
      <p:sp>
        <p:nvSpPr>
          <p:cNvPr id="3" name="Стрелка углом 2"/>
          <p:cNvSpPr/>
          <p:nvPr/>
        </p:nvSpPr>
        <p:spPr>
          <a:xfrm rot="16200000">
            <a:off x="1085553" y="3403270"/>
            <a:ext cx="2423735" cy="2614342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3016839"/>
      </p:ext>
    </p:extLst>
  </p:cSld>
  <p:clrMapOvr>
    <a:masterClrMapping/>
  </p:clrMapOvr>
  <p:transition advClick="0" advTm="0">
    <p:comb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1179443" y="450573"/>
            <a:ext cx="10813774" cy="1148040"/>
          </a:xfrm>
        </p:spPr>
        <p:txBody>
          <a:bodyPr/>
          <a:lstStyle/>
          <a:p>
            <a:pPr algn="ctr"/>
            <a:r>
              <a:rPr lang="ru-RU" dirty="0" smtClean="0"/>
              <a:t>			</a:t>
            </a:r>
            <a:r>
              <a:rPr lang="ru-RU" sz="3200" dirty="0" smtClean="0"/>
              <a:t>В </a:t>
            </a:r>
            <a:r>
              <a:rPr lang="ru-RU" sz="3200" dirty="0"/>
              <a:t>школе для </a:t>
            </a:r>
            <a:r>
              <a:rPr lang="ru-RU" sz="3200" dirty="0" err="1" smtClean="0"/>
              <a:t>неслышащих</a:t>
            </a:r>
            <a:r>
              <a:rPr lang="ru-RU" sz="3200" dirty="0" smtClean="0"/>
              <a:t> </a:t>
            </a:r>
            <a:r>
              <a:rPr lang="ru-RU" sz="3200" dirty="0"/>
              <a:t>детей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2800" dirty="0" smtClean="0"/>
              <a:t>перед уроками </a:t>
            </a:r>
            <a:r>
              <a:rPr lang="ru-RU" sz="2800" dirty="0"/>
              <a:t>физической культуры стоят  </a:t>
            </a:r>
            <a:r>
              <a:rPr lang="ru-RU" sz="3200" u="sng" dirty="0"/>
              <a:t>две задачи</a:t>
            </a:r>
            <a:r>
              <a:rPr lang="ru-RU" sz="2800" dirty="0"/>
              <a:t>: 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1179443" y="2478227"/>
            <a:ext cx="10482470" cy="3975582"/>
          </a:xfrm>
        </p:spPr>
        <p:txBody>
          <a:bodyPr/>
          <a:lstStyle/>
          <a:p>
            <a:r>
              <a:rPr lang="ru-RU" sz="3200" dirty="0" smtClean="0"/>
              <a:t>обучать школьников двигательным умениям и навыкам;</a:t>
            </a:r>
          </a:p>
          <a:p>
            <a:endParaRPr lang="ru-RU" sz="3200" dirty="0"/>
          </a:p>
          <a:p>
            <a:r>
              <a:rPr lang="ru-RU" sz="3200" dirty="0" smtClean="0"/>
              <a:t>дать учащимся необходимый </a:t>
            </a:r>
          </a:p>
          <a:p>
            <a:pPr marL="0" indent="0">
              <a:buNone/>
            </a:pPr>
            <a:r>
              <a:rPr lang="ru-RU" sz="3200" dirty="0" smtClean="0"/>
              <a:t>речевой материал, связанный </a:t>
            </a:r>
          </a:p>
          <a:p>
            <a:pPr marL="0" indent="0">
              <a:buNone/>
            </a:pPr>
            <a:r>
              <a:rPr lang="ru-RU" sz="3200" dirty="0" smtClean="0"/>
              <a:t>с выполнением физических </a:t>
            </a:r>
          </a:p>
          <a:p>
            <a:pPr marL="0" indent="0">
              <a:buNone/>
            </a:pPr>
            <a:r>
              <a:rPr lang="ru-RU" sz="3200" dirty="0" smtClean="0"/>
              <a:t>действий.</a:t>
            </a:r>
            <a:endParaRPr lang="ru-RU" sz="3200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7719" y="3034748"/>
            <a:ext cx="3634194" cy="36188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9148755"/>
      </p:ext>
    </p:extLst>
  </p:cSld>
  <p:clrMapOvr>
    <a:masterClrMapping/>
  </p:clrMapOvr>
  <p:transition advClick="0" advTm="0">
    <p:comb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1113183" y="674273"/>
            <a:ext cx="10853529" cy="1143000"/>
          </a:xfrm>
        </p:spPr>
        <p:txBody>
          <a:bodyPr/>
          <a:lstStyle/>
          <a:p>
            <a:pPr algn="just"/>
            <a:r>
              <a:rPr lang="ru-RU" sz="3200" dirty="0" smtClean="0"/>
              <a:t>				</a:t>
            </a:r>
            <a:r>
              <a:rPr lang="ru-RU" sz="3200" u="sng" dirty="0" smtClean="0"/>
              <a:t>Усвоение учебного материала 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2800" dirty="0" smtClean="0"/>
              <a:t>глухими школьниками состоит из четырех </a:t>
            </a:r>
            <a:r>
              <a:rPr lang="ru-RU" sz="3200" dirty="0" smtClean="0"/>
              <a:t>основных компонентов</a:t>
            </a:r>
            <a:r>
              <a:rPr lang="ru-RU" sz="2800" dirty="0" smtClean="0"/>
              <a:t>:</a:t>
            </a:r>
            <a:endParaRPr lang="ru-RU" sz="3200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1113183" y="2319130"/>
            <a:ext cx="10747513" cy="4041913"/>
          </a:xfrm>
        </p:spPr>
        <p:txBody>
          <a:bodyPr/>
          <a:lstStyle/>
          <a:p>
            <a:r>
              <a:rPr lang="ru-RU" dirty="0" smtClean="0"/>
              <a:t>1.	Зрительное восприятие предлагаемого учебного материала;</a:t>
            </a:r>
          </a:p>
          <a:p>
            <a:endParaRPr lang="ru-RU" dirty="0" smtClean="0"/>
          </a:p>
          <a:p>
            <a:r>
              <a:rPr lang="ru-RU" dirty="0" smtClean="0"/>
              <a:t>2.	Рефлекторное подражание учителю;</a:t>
            </a:r>
          </a:p>
          <a:p>
            <a:endParaRPr lang="ru-RU" dirty="0" smtClean="0"/>
          </a:p>
          <a:p>
            <a:r>
              <a:rPr lang="ru-RU" dirty="0" smtClean="0"/>
              <a:t>3.	Осмысление предложенного </a:t>
            </a:r>
            <a:r>
              <a:rPr lang="ru-RU" u="sng" dirty="0" smtClean="0"/>
              <a:t>практического и речевого </a:t>
            </a:r>
            <a:r>
              <a:rPr lang="ru-RU" dirty="0" smtClean="0"/>
              <a:t>материала; </a:t>
            </a:r>
          </a:p>
          <a:p>
            <a:endParaRPr lang="ru-RU" dirty="0" smtClean="0"/>
          </a:p>
          <a:p>
            <a:r>
              <a:rPr lang="ru-RU" dirty="0" smtClean="0"/>
              <a:t>4.	Двигательная и речевая практика.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75609981"/>
      </p:ext>
    </p:extLst>
  </p:cSld>
  <p:clrMapOvr>
    <a:masterClrMapping/>
  </p:clrMapOvr>
  <p:transition advClick="0" advTm="0">
    <p:comb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1016000" y="-265044"/>
            <a:ext cx="10566400" cy="79513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80510" y="854379"/>
            <a:ext cx="10257367" cy="3724275"/>
          </a:xfrm>
        </p:spPr>
        <p:txBody>
          <a:bodyPr/>
          <a:lstStyle/>
          <a:p>
            <a:pPr hangingPunct="0"/>
            <a:r>
              <a:rPr lang="ru-RU" sz="2400" u="sng" dirty="0" smtClean="0"/>
              <a:t>В младшем школьном возрасте </a:t>
            </a:r>
            <a:r>
              <a:rPr lang="ru-RU" sz="2400" dirty="0" smtClean="0"/>
              <a:t>дети проговаривают свои двигательные действия, названия инвентаря, с которым занимаются на уроке, названия игр, в которые играют: </a:t>
            </a:r>
          </a:p>
          <a:p>
            <a:pPr hangingPunct="0"/>
            <a:endParaRPr lang="ru-RU" sz="1600" dirty="0" smtClean="0"/>
          </a:p>
          <a:p>
            <a:pPr hangingPunct="0">
              <a:buFontTx/>
              <a:buChar char="-"/>
            </a:pPr>
            <a:r>
              <a:rPr lang="ru-RU" sz="2400" dirty="0" smtClean="0"/>
              <a:t>для 1-2 классов, например, это игры со знакомыми названиями животных или элементарные слова (встал, сел, круг, мяч, кубик, дай, возьми, собери и т.п.);</a:t>
            </a:r>
          </a:p>
          <a:p>
            <a:pPr hangingPunct="0">
              <a:buFontTx/>
              <a:buChar char="-"/>
            </a:pPr>
            <a:r>
              <a:rPr lang="ru-RU" sz="2400" dirty="0" smtClean="0"/>
              <a:t>в 3-4 классах более сложные названия игр и действий (словосочетания из двух – трех слов).</a:t>
            </a:r>
          </a:p>
          <a:p>
            <a:pPr hangingPunct="0">
              <a:buFontTx/>
              <a:buChar char="-"/>
            </a:pPr>
            <a:endParaRPr lang="ru-RU" sz="2400" b="1" dirty="0" smtClean="0"/>
          </a:p>
          <a:p>
            <a:pPr hangingPunct="0"/>
            <a:r>
              <a:rPr lang="ru-RU" sz="2400" u="sng" dirty="0" smtClean="0"/>
              <a:t>В средней школе</a:t>
            </a:r>
            <a:r>
              <a:rPr lang="ru-RU" sz="2400" dirty="0" smtClean="0"/>
              <a:t> дети с нарушением слуха должны проговаривать свои действия детально:</a:t>
            </a:r>
          </a:p>
          <a:p>
            <a:pPr hangingPunct="0">
              <a:buNone/>
            </a:pPr>
            <a:r>
              <a:rPr lang="ru-RU" sz="2400" dirty="0" smtClean="0"/>
              <a:t>-   согнул руку в локтевом суставе, наклонил туловище в сторону, сделал круговые движения головой и др., действия с предметами (бросил мяч в кольцо, передал красную палочку на эстафете и др.).</a:t>
            </a:r>
            <a:endParaRPr lang="ru-RU" sz="2400" b="1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95364895"/>
      </p:ext>
    </p:extLst>
  </p:cSld>
  <p:clrMapOvr>
    <a:masterClrMapping/>
  </p:clrMapOvr>
  <p:transition advClick="0" advTm="0">
    <p:comb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432789" y="486888"/>
            <a:ext cx="10566400" cy="1143000"/>
          </a:xfrm>
        </p:spPr>
        <p:txBody>
          <a:bodyPr/>
          <a:lstStyle/>
          <a:p>
            <a:pPr algn="r"/>
            <a:r>
              <a:rPr lang="ru-RU" dirty="0" smtClean="0"/>
              <a:t>Речевой материал,</a:t>
            </a:r>
            <a:br>
              <a:rPr lang="ru-RU" dirty="0" smtClean="0"/>
            </a:br>
            <a:r>
              <a:rPr lang="ru-RU" dirty="0" smtClean="0"/>
              <a:t> используемый на каждом уроке: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dirty="0" smtClean="0"/>
              <a:t>Организационные моменты в начале и в конце урока (построение, задачи урока);</a:t>
            </a:r>
          </a:p>
          <a:p>
            <a:endParaRPr lang="ru-RU" dirty="0" smtClean="0"/>
          </a:p>
          <a:p>
            <a:r>
              <a:rPr lang="ru-RU" dirty="0" smtClean="0"/>
              <a:t>Работа с инвентарем (название, раздача и сбор инвентаря).</a:t>
            </a:r>
          </a:p>
          <a:p>
            <a:endParaRPr lang="ru-RU" dirty="0"/>
          </a:p>
        </p:txBody>
      </p:sp>
    </p:spTree>
  </p:cSld>
  <p:clrMapOvr>
    <a:masterClrMapping/>
  </p:clrMapOvr>
  <p:transition advClick="0" advTm="0">
    <p:comb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821636" y="227013"/>
            <a:ext cx="11237842" cy="1143000"/>
          </a:xfrm>
        </p:spPr>
        <p:txBody>
          <a:bodyPr/>
          <a:lstStyle/>
          <a:p>
            <a:pPr algn="r"/>
            <a:r>
              <a:rPr lang="ru-RU" sz="3200" dirty="0" smtClean="0"/>
              <a:t>Сочетание наглядного и словесного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на примере обучения </a:t>
            </a:r>
            <a:r>
              <a:rPr lang="ru-RU" u="sng" dirty="0" smtClean="0"/>
              <a:t>построению</a:t>
            </a:r>
            <a:r>
              <a:rPr lang="ru-RU" dirty="0" smtClean="0"/>
              <a:t> детей </a:t>
            </a:r>
            <a:r>
              <a:rPr lang="ru-RU" u="sng" dirty="0" smtClean="0"/>
              <a:t>в круг</a:t>
            </a:r>
            <a:endParaRPr lang="ru-RU" u="sng" dirty="0"/>
          </a:p>
        </p:txBody>
      </p:sp>
      <p:pic>
        <p:nvPicPr>
          <p:cNvPr id="10" name="Объект 9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018334" y="1675609"/>
            <a:ext cx="2592131" cy="1944098"/>
          </a:xfrm>
          <a:prstGeom prst="rect">
            <a:avLst/>
          </a:prstGeom>
        </p:spPr>
      </p:pic>
      <p:sp>
        <p:nvSpPr>
          <p:cNvPr id="11" name="Прямоугольник 10"/>
          <p:cNvSpPr/>
          <p:nvPr/>
        </p:nvSpPr>
        <p:spPr>
          <a:xfrm>
            <a:off x="3116991" y="2181093"/>
            <a:ext cx="347596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ru-RU" sz="5400" b="1" cap="none" spc="0" dirty="0" smtClean="0">
                <a:ln/>
                <a:solidFill>
                  <a:schemeClr val="accent4"/>
                </a:solidFill>
                <a:effectLst/>
              </a:rPr>
              <a:t>- Это круг</a:t>
            </a:r>
            <a:endParaRPr lang="ru-RU" sz="5400" b="1" cap="none" spc="0" dirty="0">
              <a:ln/>
              <a:solidFill>
                <a:schemeClr val="accent4"/>
              </a:solidFill>
              <a:effectLst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56587" y="2181093"/>
            <a:ext cx="76174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1.</a:t>
            </a:r>
            <a:endParaRPr lang="ru-RU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36200" y="3535700"/>
            <a:ext cx="76174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2.</a:t>
            </a:r>
            <a:endParaRPr lang="ru-RU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49485" y="4632618"/>
            <a:ext cx="6921960" cy="230832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ru-RU" sz="4800" b="1" cap="none" spc="0" dirty="0" smtClean="0">
                <a:ln/>
                <a:solidFill>
                  <a:schemeClr val="accent4"/>
                </a:solidFill>
                <a:effectLst/>
              </a:rPr>
              <a:t>Встаньте в круг.</a:t>
            </a:r>
          </a:p>
          <a:p>
            <a:r>
              <a:rPr lang="ru-RU" sz="4800" b="1" dirty="0" smtClean="0">
                <a:ln/>
                <a:solidFill>
                  <a:schemeClr val="accent1">
                    <a:lumMod val="75000"/>
                  </a:schemeClr>
                </a:solidFill>
              </a:rPr>
              <a:t>	- Я встал(а) в круг.</a:t>
            </a:r>
          </a:p>
          <a:p>
            <a:r>
              <a:rPr lang="ru-RU" sz="4800" b="1" cap="none" spc="0" dirty="0" smtClean="0">
                <a:ln/>
                <a:solidFill>
                  <a:schemeClr val="accent1">
                    <a:lumMod val="75000"/>
                  </a:schemeClr>
                </a:solidFill>
                <a:effectLst/>
              </a:rPr>
              <a:t>	- Мы встали в круг.</a:t>
            </a:r>
            <a:endParaRPr lang="ru-RU" sz="4800" b="1" cap="none" spc="0" dirty="0">
              <a:ln/>
              <a:solidFill>
                <a:schemeClr val="accent1">
                  <a:lumMod val="75000"/>
                </a:schemeClr>
              </a:solidFill>
              <a:effectLst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095768" y="3629100"/>
            <a:ext cx="5520550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ru-RU" sz="4800" b="1" cap="none" spc="0" dirty="0" smtClean="0">
                <a:ln/>
                <a:solidFill>
                  <a:schemeClr val="accent4"/>
                </a:solidFill>
                <a:effectLst/>
              </a:rPr>
              <a:t>В зале есть круг?</a:t>
            </a:r>
            <a:endParaRPr lang="ru-RU" sz="4800" b="1" cap="none" spc="0" dirty="0">
              <a:ln/>
              <a:solidFill>
                <a:schemeClr val="accent4"/>
              </a:solidFill>
              <a:effectLst/>
            </a:endParaRPr>
          </a:p>
        </p:txBody>
      </p:sp>
      <p:pic>
        <p:nvPicPr>
          <p:cNvPr id="16" name="Рисунок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9071" y="2967234"/>
            <a:ext cx="2739074" cy="1817970"/>
          </a:xfrm>
          <a:prstGeom prst="rect">
            <a:avLst/>
          </a:prstGeom>
        </p:spPr>
      </p:pic>
      <p:sp>
        <p:nvSpPr>
          <p:cNvPr id="17" name="Прямоугольник 16"/>
          <p:cNvSpPr/>
          <p:nvPr/>
        </p:nvSpPr>
        <p:spPr>
          <a:xfrm>
            <a:off x="269116" y="4544602"/>
            <a:ext cx="76174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3.</a:t>
            </a:r>
            <a:endParaRPr lang="ru-RU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pic>
        <p:nvPicPr>
          <p:cNvPr id="18" name="Рисунок 1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8298" y="4459030"/>
            <a:ext cx="2885864" cy="2365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5234683"/>
      </p:ext>
    </p:extLst>
  </p:cSld>
  <p:clrMapOvr>
    <a:masterClrMapping/>
  </p:clrMapOvr>
  <p:transition advClick="0" advTm="0">
    <p:comb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1016000" y="-265044"/>
            <a:ext cx="10566400" cy="79513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70516" y="1222514"/>
            <a:ext cx="10257367" cy="3724275"/>
          </a:xfrm>
        </p:spPr>
        <p:txBody>
          <a:bodyPr/>
          <a:lstStyle/>
          <a:p>
            <a:pPr hangingPunct="0"/>
            <a:r>
              <a:rPr lang="ru-RU" sz="3200" b="1" i="1" u="sng" dirty="0" smtClean="0"/>
              <a:t>Заключение:</a:t>
            </a:r>
          </a:p>
          <a:p>
            <a:pPr hangingPunct="0"/>
            <a:endParaRPr lang="ru-RU" b="1" dirty="0"/>
          </a:p>
          <a:p>
            <a:pPr algn="just" hangingPunct="0">
              <a:buNone/>
            </a:pPr>
            <a:r>
              <a:rPr lang="ru-RU" sz="2400" dirty="0" smtClean="0"/>
              <a:t>	Отсутствие слуха, недостаточное речевое развитие приводят глухих к более низкой по сравнению с их слышащими сверстниками эффективности учебно-педагогического процесса по физическому воспитанию, увеличению сроков обучения в специальной школе.</a:t>
            </a:r>
          </a:p>
          <a:p>
            <a:pPr algn="just" hangingPunct="0"/>
            <a:endParaRPr lang="ru-RU" sz="2400" b="1" dirty="0" smtClean="0"/>
          </a:p>
          <a:p>
            <a:pPr algn="just" hangingPunct="0"/>
            <a:r>
              <a:rPr lang="ru-RU" sz="2400" dirty="0" smtClean="0"/>
              <a:t>В связи с этим роль </a:t>
            </a:r>
            <a:r>
              <a:rPr lang="ru-RU" b="1" dirty="0" smtClean="0"/>
              <a:t>словесной речи</a:t>
            </a:r>
            <a:r>
              <a:rPr lang="ru-RU" sz="2400" dirty="0" smtClean="0"/>
              <a:t> в физическом воспитании глухих школьников занимает ведущее место.</a:t>
            </a:r>
            <a:endParaRPr lang="ru-RU" sz="2400" b="1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95364895"/>
      </p:ext>
    </p:extLst>
  </p:cSld>
  <p:clrMapOvr>
    <a:masterClrMapping/>
  </p:clrMapOvr>
  <p:transition advClick="0" advTm="0">
    <p:comb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1447" name="Rectangle 7"/>
          <p:cNvSpPr>
            <a:spLocks noGrp="1" noChangeArrowheads="1"/>
          </p:cNvSpPr>
          <p:nvPr>
            <p:ph type="title"/>
          </p:nvPr>
        </p:nvSpPr>
        <p:spPr>
          <a:xfrm flipV="1">
            <a:off x="1981200" y="7029450"/>
            <a:ext cx="8229600" cy="71438"/>
          </a:xfrm>
        </p:spPr>
        <p:txBody>
          <a:bodyPr/>
          <a:lstStyle/>
          <a:p>
            <a:endParaRPr lang="ru-RU" altLang="ru-RU" sz="4000"/>
          </a:p>
        </p:txBody>
      </p:sp>
      <p:pic>
        <p:nvPicPr>
          <p:cNvPr id="701445" name="Picture 5" descr="MC900288988[1]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118749" y="2497932"/>
            <a:ext cx="8358187" cy="3525837"/>
          </a:xfrm>
        </p:spPr>
      </p:pic>
      <p:sp>
        <p:nvSpPr>
          <p:cNvPr id="701446" name="WordArt 6"/>
          <p:cNvSpPr>
            <a:spLocks noChangeArrowheads="1" noChangeShapeType="1" noTextEdit="1"/>
          </p:cNvSpPr>
          <p:nvPr/>
        </p:nvSpPr>
        <p:spPr bwMode="auto">
          <a:xfrm>
            <a:off x="2279650" y="549276"/>
            <a:ext cx="7981950" cy="9429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6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cs typeface="Arial" panose="020B0604020202020204" pitchFamily="34" charset="0"/>
              </a:rPr>
              <a:t>Большое  спасибо!!!</a:t>
            </a:r>
          </a:p>
        </p:txBody>
      </p:sp>
    </p:spTree>
    <p:extLst>
      <p:ext uri="{BB962C8B-B14F-4D97-AF65-F5344CB8AC3E}">
        <p14:creationId xmlns:p14="http://schemas.microsoft.com/office/powerpoint/2010/main" val="93490507"/>
      </p:ext>
    </p:extLst>
  </p:cSld>
  <p:clrMapOvr>
    <a:masterClrMapping/>
  </p:clrMapOvr>
  <p:transition advClick="0" advTm="0">
    <p:comb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1016000" y="-437322"/>
            <a:ext cx="10566400" cy="79513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16000" y="795131"/>
            <a:ext cx="10562442" cy="5013050"/>
          </a:xfrm>
        </p:spPr>
        <p:txBody>
          <a:bodyPr/>
          <a:lstStyle/>
          <a:p>
            <a:r>
              <a:rPr lang="ru-RU" sz="3200" b="1" i="1" dirty="0">
                <a:solidFill>
                  <a:schemeClr val="accent2">
                    <a:lumMod val="50000"/>
                  </a:schemeClr>
                </a:solidFill>
              </a:rPr>
              <a:t>Тяжелое нарушение слуха </a:t>
            </a:r>
            <a:r>
              <a:rPr lang="ru-RU" sz="3200" b="1" i="1" dirty="0" smtClean="0">
                <a:solidFill>
                  <a:schemeClr val="accent2">
                    <a:lumMod val="50000"/>
                  </a:schemeClr>
                </a:solidFill>
              </a:rPr>
              <a:t>и глубокое </a:t>
            </a:r>
            <a:r>
              <a:rPr lang="ru-RU" sz="3200" b="1" i="1" dirty="0">
                <a:solidFill>
                  <a:schemeClr val="accent2">
                    <a:lumMod val="50000"/>
                  </a:schemeClr>
                </a:solidFill>
              </a:rPr>
              <a:t>речевое недоразвитие  у глухих школьников приводит </a:t>
            </a:r>
            <a:endParaRPr lang="ru-RU" sz="3200" b="1" i="1" dirty="0" smtClean="0">
              <a:solidFill>
                <a:schemeClr val="accent2">
                  <a:lumMod val="50000"/>
                </a:schemeClr>
              </a:solidFill>
            </a:endParaRPr>
          </a:p>
          <a:p>
            <a:endParaRPr lang="ru-RU" dirty="0"/>
          </a:p>
          <a:p>
            <a:pPr marL="0" indent="0" algn="just">
              <a:buNone/>
            </a:pPr>
            <a:r>
              <a:rPr lang="ru-RU" dirty="0" smtClean="0"/>
              <a:t>к </a:t>
            </a:r>
            <a:r>
              <a:rPr lang="ru-RU" dirty="0" smtClean="0"/>
              <a:t>низкой эффективности  </a:t>
            </a:r>
            <a:r>
              <a:rPr lang="ru-RU" dirty="0"/>
              <a:t>процесса физического воспитания и к замедленной динамике становления двигательных умений и навыков. </a:t>
            </a:r>
            <a:endParaRPr lang="ru-RU" dirty="0" smtClean="0"/>
          </a:p>
          <a:p>
            <a:pPr marL="0" indent="0" algn="just">
              <a:buNone/>
            </a:pPr>
            <a:endParaRPr lang="ru-RU" dirty="0" smtClean="0"/>
          </a:p>
          <a:p>
            <a:pPr marL="0" indent="0" algn="just">
              <a:buNone/>
            </a:pPr>
            <a:r>
              <a:rPr lang="ru-RU" dirty="0" smtClean="0"/>
              <a:t>Речевой </a:t>
            </a:r>
            <a:r>
              <a:rPr lang="ru-RU" dirty="0"/>
              <a:t>недостаток глухих учащихся затрудняет восприятие информации, содержащей описание двигательных </a:t>
            </a:r>
            <a:r>
              <a:rPr lang="ru-RU" dirty="0" smtClean="0"/>
              <a:t>действий и умений.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78875713"/>
      </p:ext>
    </p:extLst>
  </p:cSld>
  <p:clrMapOvr>
    <a:masterClrMapping/>
  </p:clrMapOvr>
  <p:transition advClick="0" advTm="0">
    <p:comb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16000" y="-569843"/>
            <a:ext cx="10566400" cy="344556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16000" y="692427"/>
            <a:ext cx="10257367" cy="3724275"/>
          </a:xfrm>
        </p:spPr>
        <p:txBody>
          <a:bodyPr/>
          <a:lstStyle/>
          <a:p>
            <a:pPr algn="just"/>
            <a:r>
              <a:rPr lang="ru-RU" b="1" i="1" dirty="0">
                <a:solidFill>
                  <a:schemeClr val="accent2">
                    <a:lumMod val="50000"/>
                  </a:schemeClr>
                </a:solidFill>
              </a:rPr>
              <a:t>Отсутствие речи у </a:t>
            </a:r>
            <a:r>
              <a:rPr lang="ru-RU" b="1" i="1" dirty="0" err="1">
                <a:solidFill>
                  <a:schemeClr val="accent2">
                    <a:lumMod val="50000"/>
                  </a:schemeClr>
                </a:solidFill>
              </a:rPr>
              <a:t>неслышащих</a:t>
            </a:r>
            <a:r>
              <a:rPr lang="ru-RU" b="1" i="1" dirty="0">
                <a:solidFill>
                  <a:schemeClr val="accent2">
                    <a:lumMod val="50000"/>
                  </a:schemeClr>
                </a:solidFill>
              </a:rPr>
              <a:t> детей отрицательно сказывается на развитии функции </a:t>
            </a:r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</a:rPr>
              <a:t>дыхания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.</a:t>
            </a:r>
            <a:endParaRPr lang="ru-RU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just"/>
            <a:endParaRPr lang="ru-RU" dirty="0"/>
          </a:p>
          <a:p>
            <a:pPr marL="0" indent="0" algn="just">
              <a:buNone/>
            </a:pPr>
            <a:r>
              <a:rPr lang="ru-RU" dirty="0" smtClean="0"/>
              <a:t>Это </a:t>
            </a:r>
            <a:r>
              <a:rPr lang="ru-RU" dirty="0"/>
              <a:t>приводит к застойным явлениям в лёгких и является причиной частых заболеваний дыхательной системы: </a:t>
            </a:r>
            <a:endParaRPr lang="ru-RU" dirty="0" smtClean="0"/>
          </a:p>
          <a:p>
            <a:pPr marL="0" indent="0" algn="just">
              <a:buNone/>
            </a:pPr>
            <a:r>
              <a:rPr lang="ru-RU" dirty="0" smtClean="0"/>
              <a:t>ОРЗ</a:t>
            </a:r>
            <a:r>
              <a:rPr lang="ru-RU" dirty="0"/>
              <a:t>, бронхиты, пневмонии. </a:t>
            </a:r>
            <a:endParaRPr lang="ru-RU" dirty="0" smtClean="0"/>
          </a:p>
          <a:p>
            <a:pPr marL="0" indent="0" algn="just">
              <a:buNone/>
            </a:pPr>
            <a:endParaRPr lang="ru-RU" dirty="0"/>
          </a:p>
          <a:p>
            <a:pPr marL="0" indent="0" algn="just">
              <a:buNone/>
            </a:pPr>
            <a:r>
              <a:rPr lang="ru-RU" dirty="0" smtClean="0"/>
              <a:t>А </a:t>
            </a:r>
            <a:r>
              <a:rPr lang="ru-RU" dirty="0"/>
              <a:t>развитие двигательных возможностей и физических способностей находится в прямой зависимости от состояния вегетативных функций (сердечно-сосудистой и дыхательной систем), обеспечивающих движение. </a:t>
            </a:r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90593303"/>
      </p:ext>
    </p:extLst>
  </p:cSld>
  <p:clrMapOvr>
    <a:masterClrMapping/>
  </p:clrMapOvr>
  <p:transition advClick="0" advTm="0">
    <p:comb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4514" name="Rectangle 2"/>
          <p:cNvSpPr>
            <a:spLocks noGrp="1" noChangeArrowheads="1"/>
          </p:cNvSpPr>
          <p:nvPr>
            <p:ph type="title" sz="quarter"/>
          </p:nvPr>
        </p:nvSpPr>
        <p:spPr>
          <a:xfrm>
            <a:off x="1343026" y="227013"/>
            <a:ext cx="7993063" cy="1143000"/>
          </a:xfrm>
        </p:spPr>
        <p:txBody>
          <a:bodyPr/>
          <a:lstStyle/>
          <a:p>
            <a:pPr algn="ctr"/>
            <a:r>
              <a:rPr lang="ru-RU" altLang="ru-RU" sz="2800" b="1" i="1" u="sng" dirty="0">
                <a:solidFill>
                  <a:schemeClr val="tx1"/>
                </a:solidFill>
              </a:rPr>
              <a:t>Зависимость </a:t>
            </a:r>
            <a:r>
              <a:rPr lang="ru-RU" altLang="ru-RU" sz="2800" b="1" i="1" u="sng" dirty="0" smtClean="0">
                <a:solidFill>
                  <a:schemeClr val="tx1"/>
                </a:solidFill>
              </a:rPr>
              <a:t> физических  способностей от  </a:t>
            </a:r>
            <a:r>
              <a:rPr lang="ru-RU" altLang="ru-RU" sz="2800" b="1" i="1" u="sng" smtClean="0">
                <a:solidFill>
                  <a:schemeClr val="tx1"/>
                </a:solidFill>
              </a:rPr>
              <a:t>состояния  вегетативных </a:t>
            </a:r>
            <a:r>
              <a:rPr lang="ru-RU" altLang="ru-RU" sz="2800" b="1" i="1" u="sng" dirty="0">
                <a:solidFill>
                  <a:schemeClr val="tx1"/>
                </a:solidFill>
              </a:rPr>
              <a:t>функций организма</a:t>
            </a:r>
          </a:p>
        </p:txBody>
      </p:sp>
      <p:grpSp>
        <p:nvGrpSpPr>
          <p:cNvPr id="2" name="Diagram 2"/>
          <p:cNvGrpSpPr>
            <a:grpSpLocks noChangeAspect="1"/>
          </p:cNvGrpSpPr>
          <p:nvPr/>
        </p:nvGrpSpPr>
        <p:grpSpPr bwMode="auto">
          <a:xfrm>
            <a:off x="1774826" y="1628776"/>
            <a:ext cx="6697663" cy="4537075"/>
            <a:chOff x="1582" y="1203"/>
            <a:chExt cx="1777" cy="1611"/>
          </a:xfrm>
        </p:grpSpPr>
        <p:sp>
          <p:nvSpPr>
            <p:cNvPr id="3" name="_s3076"/>
            <p:cNvSpPr>
              <a:spLocks noChangeArrowheads="1" noTextEdit="1"/>
            </p:cNvSpPr>
            <p:nvPr/>
          </p:nvSpPr>
          <p:spPr bwMode="auto">
            <a:xfrm>
              <a:off x="2075" y="1249"/>
              <a:ext cx="790" cy="790"/>
            </a:xfrm>
            <a:custGeom>
              <a:avLst/>
              <a:gdLst>
                <a:gd name="G0" fmla="+- -5570560 0 0"/>
                <a:gd name="G1" fmla="+- -7208960 0 0"/>
                <a:gd name="G2" fmla="+- -5570560 0 -7208960"/>
                <a:gd name="G3" fmla="+- 10800 0 0"/>
                <a:gd name="G4" fmla="+- 0 0 -5570560"/>
                <a:gd name="T0" fmla="*/ 360 256 1"/>
                <a:gd name="T1" fmla="*/ 0 256 1"/>
                <a:gd name="G5" fmla="+- G2 T0 T1"/>
                <a:gd name="G6" fmla="?: G2 G2 G5"/>
                <a:gd name="G7" fmla="+- 0 0 G6"/>
                <a:gd name="G8" fmla="+- 7200 0 0"/>
                <a:gd name="G9" fmla="+- 0 0 -7208960"/>
                <a:gd name="G10" fmla="+- 7200 0 2700"/>
                <a:gd name="G11" fmla="cos G10 -5570560"/>
                <a:gd name="G12" fmla="sin G10 -5570560"/>
                <a:gd name="G13" fmla="cos 13500 -5570560"/>
                <a:gd name="G14" fmla="sin 13500 -5570560"/>
                <a:gd name="G15" fmla="+- G11 10800 0"/>
                <a:gd name="G16" fmla="+- G12 10800 0"/>
                <a:gd name="G17" fmla="+- G13 10800 0"/>
                <a:gd name="G18" fmla="+- G14 10800 0"/>
                <a:gd name="G19" fmla="*/ 7200 1 2"/>
                <a:gd name="G20" fmla="+- G19 5400 0"/>
                <a:gd name="G21" fmla="cos G20 -5570560"/>
                <a:gd name="G22" fmla="sin G20 -5570560"/>
                <a:gd name="G23" fmla="+- G21 10800 0"/>
                <a:gd name="G24" fmla="+- G12 G23 G22"/>
                <a:gd name="G25" fmla="+- G22 G23 G11"/>
                <a:gd name="G26" fmla="cos 10800 -5570560"/>
                <a:gd name="G27" fmla="sin 10800 -5570560"/>
                <a:gd name="G28" fmla="cos 7200 -5570560"/>
                <a:gd name="G29" fmla="sin 7200 -5570560"/>
                <a:gd name="G30" fmla="+- G26 10800 0"/>
                <a:gd name="G31" fmla="+- G27 10800 0"/>
                <a:gd name="G32" fmla="+- G28 10800 0"/>
                <a:gd name="G33" fmla="+- G29 10800 0"/>
                <a:gd name="G34" fmla="+- G19 5400 0"/>
                <a:gd name="G35" fmla="cos G34 -7208960"/>
                <a:gd name="G36" fmla="sin G34 -7208960"/>
                <a:gd name="G37" fmla="+/ -7208960 -5570560 2"/>
                <a:gd name="T2" fmla="*/ 180 256 1"/>
                <a:gd name="T3" fmla="*/ 0 256 1"/>
                <a:gd name="G38" fmla="+- G37 T2 T3"/>
                <a:gd name="G39" fmla="?: G2 G37 G38"/>
                <a:gd name="G40" fmla="cos 10800 G39"/>
                <a:gd name="G41" fmla="sin 10800 G39"/>
                <a:gd name="G42" fmla="cos 7200 G39"/>
                <a:gd name="G43" fmla="sin 7200 G39"/>
                <a:gd name="G44" fmla="+- G40 10800 0"/>
                <a:gd name="G45" fmla="+- G41 10800 0"/>
                <a:gd name="G46" fmla="+- G42 10800 0"/>
                <a:gd name="G47" fmla="+- G43 10800 0"/>
                <a:gd name="G48" fmla="+- G35 10800 0"/>
                <a:gd name="G49" fmla="+- G36 10800 0"/>
                <a:gd name="T4" fmla="*/ 9390 w 21600"/>
                <a:gd name="T5" fmla="*/ 92 h 21600"/>
                <a:gd name="T6" fmla="*/ 7721 w 21600"/>
                <a:gd name="T7" fmla="*/ 2342 h 21600"/>
                <a:gd name="T8" fmla="*/ 9860 w 21600"/>
                <a:gd name="T9" fmla="*/ 3661 h 21600"/>
                <a:gd name="T10" fmla="*/ 11976 w 21600"/>
                <a:gd name="T11" fmla="*/ -2649 h 21600"/>
                <a:gd name="T12" fmla="*/ 16067 w 21600"/>
                <a:gd name="T13" fmla="*/ 2226 h 21600"/>
                <a:gd name="T14" fmla="*/ 11192 w 21600"/>
                <a:gd name="T15" fmla="*/ 6317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11427" y="3627"/>
                  </a:moveTo>
                  <a:cubicBezTo>
                    <a:pt x="11218" y="3609"/>
                    <a:pt x="11009" y="3600"/>
                    <a:pt x="10800" y="3600"/>
                  </a:cubicBezTo>
                  <a:cubicBezTo>
                    <a:pt x="9960" y="3599"/>
                    <a:pt x="9126" y="3746"/>
                    <a:pt x="8337" y="4034"/>
                  </a:cubicBezTo>
                  <a:lnTo>
                    <a:pt x="7106" y="651"/>
                  </a:lnTo>
                  <a:cubicBezTo>
                    <a:pt x="8290" y="220"/>
                    <a:pt x="9540" y="-1"/>
                    <a:pt x="10800" y="0"/>
                  </a:cubicBezTo>
                  <a:cubicBezTo>
                    <a:pt x="11114" y="0"/>
                    <a:pt x="11428" y="13"/>
                    <a:pt x="11741" y="41"/>
                  </a:cubicBezTo>
                  <a:lnTo>
                    <a:pt x="11976" y="-2649"/>
                  </a:lnTo>
                  <a:lnTo>
                    <a:pt x="16067" y="2226"/>
                  </a:lnTo>
                  <a:lnTo>
                    <a:pt x="11192" y="6317"/>
                  </a:lnTo>
                  <a:lnTo>
                    <a:pt x="11427" y="3627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" name="_s3077"/>
            <p:cNvSpPr>
              <a:spLocks noChangeArrowheads="1" noTextEdit="1"/>
            </p:cNvSpPr>
            <p:nvPr/>
          </p:nvSpPr>
          <p:spPr bwMode="auto">
            <a:xfrm rot="3600000">
              <a:off x="2390" y="1431"/>
              <a:ext cx="790" cy="790"/>
            </a:xfrm>
            <a:custGeom>
              <a:avLst/>
              <a:gdLst>
                <a:gd name="G0" fmla="+- -5570560 0 0"/>
                <a:gd name="G1" fmla="+- -7208960 0 0"/>
                <a:gd name="G2" fmla="+- -5570560 0 -7208960"/>
                <a:gd name="G3" fmla="+- 10800 0 0"/>
                <a:gd name="G4" fmla="+- 0 0 -5570560"/>
                <a:gd name="T0" fmla="*/ 360 256 1"/>
                <a:gd name="T1" fmla="*/ 0 256 1"/>
                <a:gd name="G5" fmla="+- G2 T0 T1"/>
                <a:gd name="G6" fmla="?: G2 G2 G5"/>
                <a:gd name="G7" fmla="+- 0 0 G6"/>
                <a:gd name="G8" fmla="+- 7200 0 0"/>
                <a:gd name="G9" fmla="+- 0 0 -7208960"/>
                <a:gd name="G10" fmla="+- 7200 0 2700"/>
                <a:gd name="G11" fmla="cos G10 -5570560"/>
                <a:gd name="G12" fmla="sin G10 -5570560"/>
                <a:gd name="G13" fmla="cos 13500 -5570560"/>
                <a:gd name="G14" fmla="sin 13500 -5570560"/>
                <a:gd name="G15" fmla="+- G11 10800 0"/>
                <a:gd name="G16" fmla="+- G12 10800 0"/>
                <a:gd name="G17" fmla="+- G13 10800 0"/>
                <a:gd name="G18" fmla="+- G14 10800 0"/>
                <a:gd name="G19" fmla="*/ 7200 1 2"/>
                <a:gd name="G20" fmla="+- G19 5400 0"/>
                <a:gd name="G21" fmla="cos G20 -5570560"/>
                <a:gd name="G22" fmla="sin G20 -5570560"/>
                <a:gd name="G23" fmla="+- G21 10800 0"/>
                <a:gd name="G24" fmla="+- G12 G23 G22"/>
                <a:gd name="G25" fmla="+- G22 G23 G11"/>
                <a:gd name="G26" fmla="cos 10800 -5570560"/>
                <a:gd name="G27" fmla="sin 10800 -5570560"/>
                <a:gd name="G28" fmla="cos 7200 -5570560"/>
                <a:gd name="G29" fmla="sin 7200 -5570560"/>
                <a:gd name="G30" fmla="+- G26 10800 0"/>
                <a:gd name="G31" fmla="+- G27 10800 0"/>
                <a:gd name="G32" fmla="+- G28 10800 0"/>
                <a:gd name="G33" fmla="+- G29 10800 0"/>
                <a:gd name="G34" fmla="+- G19 5400 0"/>
                <a:gd name="G35" fmla="cos G34 -7208960"/>
                <a:gd name="G36" fmla="sin G34 -7208960"/>
                <a:gd name="G37" fmla="+/ -7208960 -5570560 2"/>
                <a:gd name="T2" fmla="*/ 180 256 1"/>
                <a:gd name="T3" fmla="*/ 0 256 1"/>
                <a:gd name="G38" fmla="+- G37 T2 T3"/>
                <a:gd name="G39" fmla="?: G2 G37 G38"/>
                <a:gd name="G40" fmla="cos 10800 G39"/>
                <a:gd name="G41" fmla="sin 10800 G39"/>
                <a:gd name="G42" fmla="cos 7200 G39"/>
                <a:gd name="G43" fmla="sin 7200 G39"/>
                <a:gd name="G44" fmla="+- G40 10800 0"/>
                <a:gd name="G45" fmla="+- G41 10800 0"/>
                <a:gd name="G46" fmla="+- G42 10800 0"/>
                <a:gd name="G47" fmla="+- G43 10800 0"/>
                <a:gd name="G48" fmla="+- G35 10800 0"/>
                <a:gd name="G49" fmla="+- G36 10800 0"/>
                <a:gd name="T4" fmla="*/ 9390 w 21600"/>
                <a:gd name="T5" fmla="*/ 92 h 21600"/>
                <a:gd name="T6" fmla="*/ 7721 w 21600"/>
                <a:gd name="T7" fmla="*/ 2342 h 21600"/>
                <a:gd name="T8" fmla="*/ 9860 w 21600"/>
                <a:gd name="T9" fmla="*/ 3661 h 21600"/>
                <a:gd name="T10" fmla="*/ 11976 w 21600"/>
                <a:gd name="T11" fmla="*/ -2649 h 21600"/>
                <a:gd name="T12" fmla="*/ 16067 w 21600"/>
                <a:gd name="T13" fmla="*/ 2226 h 21600"/>
                <a:gd name="T14" fmla="*/ 11192 w 21600"/>
                <a:gd name="T15" fmla="*/ 6317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11427" y="3627"/>
                  </a:moveTo>
                  <a:cubicBezTo>
                    <a:pt x="11218" y="3609"/>
                    <a:pt x="11009" y="3600"/>
                    <a:pt x="10800" y="3600"/>
                  </a:cubicBezTo>
                  <a:cubicBezTo>
                    <a:pt x="9960" y="3599"/>
                    <a:pt x="9126" y="3746"/>
                    <a:pt x="8337" y="4034"/>
                  </a:cubicBezTo>
                  <a:lnTo>
                    <a:pt x="7106" y="651"/>
                  </a:lnTo>
                  <a:cubicBezTo>
                    <a:pt x="8290" y="220"/>
                    <a:pt x="9540" y="-1"/>
                    <a:pt x="10800" y="0"/>
                  </a:cubicBezTo>
                  <a:cubicBezTo>
                    <a:pt x="11114" y="0"/>
                    <a:pt x="11428" y="13"/>
                    <a:pt x="11741" y="41"/>
                  </a:cubicBezTo>
                  <a:lnTo>
                    <a:pt x="11976" y="-2649"/>
                  </a:lnTo>
                  <a:lnTo>
                    <a:pt x="16067" y="2226"/>
                  </a:lnTo>
                  <a:lnTo>
                    <a:pt x="11192" y="6317"/>
                  </a:lnTo>
                  <a:lnTo>
                    <a:pt x="11427" y="3627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" name="_s3078"/>
            <p:cNvSpPr>
              <a:spLocks noChangeArrowheads="1" noTextEdit="1"/>
            </p:cNvSpPr>
            <p:nvPr/>
          </p:nvSpPr>
          <p:spPr bwMode="auto">
            <a:xfrm rot="7200000">
              <a:off x="2390" y="1794"/>
              <a:ext cx="790" cy="790"/>
            </a:xfrm>
            <a:custGeom>
              <a:avLst/>
              <a:gdLst>
                <a:gd name="G0" fmla="+- -5570560 0 0"/>
                <a:gd name="G1" fmla="+- -7208960 0 0"/>
                <a:gd name="G2" fmla="+- -5570560 0 -7208960"/>
                <a:gd name="G3" fmla="+- 10800 0 0"/>
                <a:gd name="G4" fmla="+- 0 0 -5570560"/>
                <a:gd name="T0" fmla="*/ 360 256 1"/>
                <a:gd name="T1" fmla="*/ 0 256 1"/>
                <a:gd name="G5" fmla="+- G2 T0 T1"/>
                <a:gd name="G6" fmla="?: G2 G2 G5"/>
                <a:gd name="G7" fmla="+- 0 0 G6"/>
                <a:gd name="G8" fmla="+- 7200 0 0"/>
                <a:gd name="G9" fmla="+- 0 0 -7208960"/>
                <a:gd name="G10" fmla="+- 7200 0 2700"/>
                <a:gd name="G11" fmla="cos G10 -5570560"/>
                <a:gd name="G12" fmla="sin G10 -5570560"/>
                <a:gd name="G13" fmla="cos 13500 -5570560"/>
                <a:gd name="G14" fmla="sin 13500 -5570560"/>
                <a:gd name="G15" fmla="+- G11 10800 0"/>
                <a:gd name="G16" fmla="+- G12 10800 0"/>
                <a:gd name="G17" fmla="+- G13 10800 0"/>
                <a:gd name="G18" fmla="+- G14 10800 0"/>
                <a:gd name="G19" fmla="*/ 7200 1 2"/>
                <a:gd name="G20" fmla="+- G19 5400 0"/>
                <a:gd name="G21" fmla="cos G20 -5570560"/>
                <a:gd name="G22" fmla="sin G20 -5570560"/>
                <a:gd name="G23" fmla="+- G21 10800 0"/>
                <a:gd name="G24" fmla="+- G12 G23 G22"/>
                <a:gd name="G25" fmla="+- G22 G23 G11"/>
                <a:gd name="G26" fmla="cos 10800 -5570560"/>
                <a:gd name="G27" fmla="sin 10800 -5570560"/>
                <a:gd name="G28" fmla="cos 7200 -5570560"/>
                <a:gd name="G29" fmla="sin 7200 -5570560"/>
                <a:gd name="G30" fmla="+- G26 10800 0"/>
                <a:gd name="G31" fmla="+- G27 10800 0"/>
                <a:gd name="G32" fmla="+- G28 10800 0"/>
                <a:gd name="G33" fmla="+- G29 10800 0"/>
                <a:gd name="G34" fmla="+- G19 5400 0"/>
                <a:gd name="G35" fmla="cos G34 -7208960"/>
                <a:gd name="G36" fmla="sin G34 -7208960"/>
                <a:gd name="G37" fmla="+/ -7208960 -5570560 2"/>
                <a:gd name="T2" fmla="*/ 180 256 1"/>
                <a:gd name="T3" fmla="*/ 0 256 1"/>
                <a:gd name="G38" fmla="+- G37 T2 T3"/>
                <a:gd name="G39" fmla="?: G2 G37 G38"/>
                <a:gd name="G40" fmla="cos 10800 G39"/>
                <a:gd name="G41" fmla="sin 10800 G39"/>
                <a:gd name="G42" fmla="cos 7200 G39"/>
                <a:gd name="G43" fmla="sin 7200 G39"/>
                <a:gd name="G44" fmla="+- G40 10800 0"/>
                <a:gd name="G45" fmla="+- G41 10800 0"/>
                <a:gd name="G46" fmla="+- G42 10800 0"/>
                <a:gd name="G47" fmla="+- G43 10800 0"/>
                <a:gd name="G48" fmla="+- G35 10800 0"/>
                <a:gd name="G49" fmla="+- G36 10800 0"/>
                <a:gd name="T4" fmla="*/ 9390 w 21600"/>
                <a:gd name="T5" fmla="*/ 92 h 21600"/>
                <a:gd name="T6" fmla="*/ 7721 w 21600"/>
                <a:gd name="T7" fmla="*/ 2342 h 21600"/>
                <a:gd name="T8" fmla="*/ 9860 w 21600"/>
                <a:gd name="T9" fmla="*/ 3661 h 21600"/>
                <a:gd name="T10" fmla="*/ 11976 w 21600"/>
                <a:gd name="T11" fmla="*/ -2649 h 21600"/>
                <a:gd name="T12" fmla="*/ 16067 w 21600"/>
                <a:gd name="T13" fmla="*/ 2226 h 21600"/>
                <a:gd name="T14" fmla="*/ 11192 w 21600"/>
                <a:gd name="T15" fmla="*/ 6317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11427" y="3627"/>
                  </a:moveTo>
                  <a:cubicBezTo>
                    <a:pt x="11218" y="3609"/>
                    <a:pt x="11009" y="3600"/>
                    <a:pt x="10800" y="3600"/>
                  </a:cubicBezTo>
                  <a:cubicBezTo>
                    <a:pt x="9960" y="3599"/>
                    <a:pt x="9126" y="3746"/>
                    <a:pt x="8337" y="4034"/>
                  </a:cubicBezTo>
                  <a:lnTo>
                    <a:pt x="7106" y="651"/>
                  </a:lnTo>
                  <a:cubicBezTo>
                    <a:pt x="8290" y="220"/>
                    <a:pt x="9540" y="-1"/>
                    <a:pt x="10800" y="0"/>
                  </a:cubicBezTo>
                  <a:cubicBezTo>
                    <a:pt x="11114" y="0"/>
                    <a:pt x="11428" y="13"/>
                    <a:pt x="11741" y="41"/>
                  </a:cubicBezTo>
                  <a:lnTo>
                    <a:pt x="11976" y="-2649"/>
                  </a:lnTo>
                  <a:lnTo>
                    <a:pt x="16067" y="2226"/>
                  </a:lnTo>
                  <a:lnTo>
                    <a:pt x="11192" y="6317"/>
                  </a:lnTo>
                  <a:lnTo>
                    <a:pt x="11427" y="3627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" name="_s3079"/>
            <p:cNvSpPr>
              <a:spLocks noChangeArrowheads="1" noTextEdit="1"/>
            </p:cNvSpPr>
            <p:nvPr/>
          </p:nvSpPr>
          <p:spPr bwMode="auto">
            <a:xfrm rot="10800000">
              <a:off x="2076" y="1976"/>
              <a:ext cx="790" cy="790"/>
            </a:xfrm>
            <a:custGeom>
              <a:avLst/>
              <a:gdLst>
                <a:gd name="G0" fmla="+- -5570560 0 0"/>
                <a:gd name="G1" fmla="+- -7208960 0 0"/>
                <a:gd name="G2" fmla="+- -5570560 0 -7208960"/>
                <a:gd name="G3" fmla="+- 10800 0 0"/>
                <a:gd name="G4" fmla="+- 0 0 -5570560"/>
                <a:gd name="T0" fmla="*/ 360 256 1"/>
                <a:gd name="T1" fmla="*/ 0 256 1"/>
                <a:gd name="G5" fmla="+- G2 T0 T1"/>
                <a:gd name="G6" fmla="?: G2 G2 G5"/>
                <a:gd name="G7" fmla="+- 0 0 G6"/>
                <a:gd name="G8" fmla="+- 7200 0 0"/>
                <a:gd name="G9" fmla="+- 0 0 -7208960"/>
                <a:gd name="G10" fmla="+- 7200 0 2700"/>
                <a:gd name="G11" fmla="cos G10 -5570560"/>
                <a:gd name="G12" fmla="sin G10 -5570560"/>
                <a:gd name="G13" fmla="cos 13500 -5570560"/>
                <a:gd name="G14" fmla="sin 13500 -5570560"/>
                <a:gd name="G15" fmla="+- G11 10800 0"/>
                <a:gd name="G16" fmla="+- G12 10800 0"/>
                <a:gd name="G17" fmla="+- G13 10800 0"/>
                <a:gd name="G18" fmla="+- G14 10800 0"/>
                <a:gd name="G19" fmla="*/ 7200 1 2"/>
                <a:gd name="G20" fmla="+- G19 5400 0"/>
                <a:gd name="G21" fmla="cos G20 -5570560"/>
                <a:gd name="G22" fmla="sin G20 -5570560"/>
                <a:gd name="G23" fmla="+- G21 10800 0"/>
                <a:gd name="G24" fmla="+- G12 G23 G22"/>
                <a:gd name="G25" fmla="+- G22 G23 G11"/>
                <a:gd name="G26" fmla="cos 10800 -5570560"/>
                <a:gd name="G27" fmla="sin 10800 -5570560"/>
                <a:gd name="G28" fmla="cos 7200 -5570560"/>
                <a:gd name="G29" fmla="sin 7200 -5570560"/>
                <a:gd name="G30" fmla="+- G26 10800 0"/>
                <a:gd name="G31" fmla="+- G27 10800 0"/>
                <a:gd name="G32" fmla="+- G28 10800 0"/>
                <a:gd name="G33" fmla="+- G29 10800 0"/>
                <a:gd name="G34" fmla="+- G19 5400 0"/>
                <a:gd name="G35" fmla="cos G34 -7208960"/>
                <a:gd name="G36" fmla="sin G34 -7208960"/>
                <a:gd name="G37" fmla="+/ -7208960 -5570560 2"/>
                <a:gd name="T2" fmla="*/ 180 256 1"/>
                <a:gd name="T3" fmla="*/ 0 256 1"/>
                <a:gd name="G38" fmla="+- G37 T2 T3"/>
                <a:gd name="G39" fmla="?: G2 G37 G38"/>
                <a:gd name="G40" fmla="cos 10800 G39"/>
                <a:gd name="G41" fmla="sin 10800 G39"/>
                <a:gd name="G42" fmla="cos 7200 G39"/>
                <a:gd name="G43" fmla="sin 7200 G39"/>
                <a:gd name="G44" fmla="+- G40 10800 0"/>
                <a:gd name="G45" fmla="+- G41 10800 0"/>
                <a:gd name="G46" fmla="+- G42 10800 0"/>
                <a:gd name="G47" fmla="+- G43 10800 0"/>
                <a:gd name="G48" fmla="+- G35 10800 0"/>
                <a:gd name="G49" fmla="+- G36 10800 0"/>
                <a:gd name="T4" fmla="*/ 9390 w 21600"/>
                <a:gd name="T5" fmla="*/ 92 h 21600"/>
                <a:gd name="T6" fmla="*/ 7721 w 21600"/>
                <a:gd name="T7" fmla="*/ 2342 h 21600"/>
                <a:gd name="T8" fmla="*/ 9860 w 21600"/>
                <a:gd name="T9" fmla="*/ 3661 h 21600"/>
                <a:gd name="T10" fmla="*/ 11976 w 21600"/>
                <a:gd name="T11" fmla="*/ -2649 h 21600"/>
                <a:gd name="T12" fmla="*/ 16067 w 21600"/>
                <a:gd name="T13" fmla="*/ 2226 h 21600"/>
                <a:gd name="T14" fmla="*/ 11192 w 21600"/>
                <a:gd name="T15" fmla="*/ 6317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11427" y="3627"/>
                  </a:moveTo>
                  <a:cubicBezTo>
                    <a:pt x="11218" y="3609"/>
                    <a:pt x="11009" y="3600"/>
                    <a:pt x="10800" y="3600"/>
                  </a:cubicBezTo>
                  <a:cubicBezTo>
                    <a:pt x="9960" y="3599"/>
                    <a:pt x="9126" y="3746"/>
                    <a:pt x="8337" y="4034"/>
                  </a:cubicBezTo>
                  <a:lnTo>
                    <a:pt x="7106" y="651"/>
                  </a:lnTo>
                  <a:cubicBezTo>
                    <a:pt x="8290" y="220"/>
                    <a:pt x="9540" y="-1"/>
                    <a:pt x="10800" y="0"/>
                  </a:cubicBezTo>
                  <a:cubicBezTo>
                    <a:pt x="11114" y="0"/>
                    <a:pt x="11428" y="13"/>
                    <a:pt x="11741" y="41"/>
                  </a:cubicBezTo>
                  <a:lnTo>
                    <a:pt x="11976" y="-2649"/>
                  </a:lnTo>
                  <a:lnTo>
                    <a:pt x="16067" y="2226"/>
                  </a:lnTo>
                  <a:lnTo>
                    <a:pt x="11192" y="6317"/>
                  </a:lnTo>
                  <a:lnTo>
                    <a:pt x="11427" y="3627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7" name="_s3080"/>
            <p:cNvSpPr>
              <a:spLocks noChangeArrowheads="1" noTextEdit="1"/>
            </p:cNvSpPr>
            <p:nvPr/>
          </p:nvSpPr>
          <p:spPr bwMode="auto">
            <a:xfrm rot="14400000">
              <a:off x="1761" y="1795"/>
              <a:ext cx="790" cy="790"/>
            </a:xfrm>
            <a:custGeom>
              <a:avLst/>
              <a:gdLst>
                <a:gd name="G0" fmla="+- -5570560 0 0"/>
                <a:gd name="G1" fmla="+- -7208960 0 0"/>
                <a:gd name="G2" fmla="+- -5570560 0 -7208960"/>
                <a:gd name="G3" fmla="+- 10800 0 0"/>
                <a:gd name="G4" fmla="+- 0 0 -5570560"/>
                <a:gd name="T0" fmla="*/ 360 256 1"/>
                <a:gd name="T1" fmla="*/ 0 256 1"/>
                <a:gd name="G5" fmla="+- G2 T0 T1"/>
                <a:gd name="G6" fmla="?: G2 G2 G5"/>
                <a:gd name="G7" fmla="+- 0 0 G6"/>
                <a:gd name="G8" fmla="+- 7200 0 0"/>
                <a:gd name="G9" fmla="+- 0 0 -7208960"/>
                <a:gd name="G10" fmla="+- 7200 0 2700"/>
                <a:gd name="G11" fmla="cos G10 -5570560"/>
                <a:gd name="G12" fmla="sin G10 -5570560"/>
                <a:gd name="G13" fmla="cos 13500 -5570560"/>
                <a:gd name="G14" fmla="sin 13500 -5570560"/>
                <a:gd name="G15" fmla="+- G11 10800 0"/>
                <a:gd name="G16" fmla="+- G12 10800 0"/>
                <a:gd name="G17" fmla="+- G13 10800 0"/>
                <a:gd name="G18" fmla="+- G14 10800 0"/>
                <a:gd name="G19" fmla="*/ 7200 1 2"/>
                <a:gd name="G20" fmla="+- G19 5400 0"/>
                <a:gd name="G21" fmla="cos G20 -5570560"/>
                <a:gd name="G22" fmla="sin G20 -5570560"/>
                <a:gd name="G23" fmla="+- G21 10800 0"/>
                <a:gd name="G24" fmla="+- G12 G23 G22"/>
                <a:gd name="G25" fmla="+- G22 G23 G11"/>
                <a:gd name="G26" fmla="cos 10800 -5570560"/>
                <a:gd name="G27" fmla="sin 10800 -5570560"/>
                <a:gd name="G28" fmla="cos 7200 -5570560"/>
                <a:gd name="G29" fmla="sin 7200 -5570560"/>
                <a:gd name="G30" fmla="+- G26 10800 0"/>
                <a:gd name="G31" fmla="+- G27 10800 0"/>
                <a:gd name="G32" fmla="+- G28 10800 0"/>
                <a:gd name="G33" fmla="+- G29 10800 0"/>
                <a:gd name="G34" fmla="+- G19 5400 0"/>
                <a:gd name="G35" fmla="cos G34 -7208960"/>
                <a:gd name="G36" fmla="sin G34 -7208960"/>
                <a:gd name="G37" fmla="+/ -7208960 -5570560 2"/>
                <a:gd name="T2" fmla="*/ 180 256 1"/>
                <a:gd name="T3" fmla="*/ 0 256 1"/>
                <a:gd name="G38" fmla="+- G37 T2 T3"/>
                <a:gd name="G39" fmla="?: G2 G37 G38"/>
                <a:gd name="G40" fmla="cos 10800 G39"/>
                <a:gd name="G41" fmla="sin 10800 G39"/>
                <a:gd name="G42" fmla="cos 7200 G39"/>
                <a:gd name="G43" fmla="sin 7200 G39"/>
                <a:gd name="G44" fmla="+- G40 10800 0"/>
                <a:gd name="G45" fmla="+- G41 10800 0"/>
                <a:gd name="G46" fmla="+- G42 10800 0"/>
                <a:gd name="G47" fmla="+- G43 10800 0"/>
                <a:gd name="G48" fmla="+- G35 10800 0"/>
                <a:gd name="G49" fmla="+- G36 10800 0"/>
                <a:gd name="T4" fmla="*/ 9390 w 21600"/>
                <a:gd name="T5" fmla="*/ 92 h 21600"/>
                <a:gd name="T6" fmla="*/ 7721 w 21600"/>
                <a:gd name="T7" fmla="*/ 2342 h 21600"/>
                <a:gd name="T8" fmla="*/ 9860 w 21600"/>
                <a:gd name="T9" fmla="*/ 3661 h 21600"/>
                <a:gd name="T10" fmla="*/ 11976 w 21600"/>
                <a:gd name="T11" fmla="*/ -2649 h 21600"/>
                <a:gd name="T12" fmla="*/ 16067 w 21600"/>
                <a:gd name="T13" fmla="*/ 2226 h 21600"/>
                <a:gd name="T14" fmla="*/ 11192 w 21600"/>
                <a:gd name="T15" fmla="*/ 6317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11427" y="3627"/>
                  </a:moveTo>
                  <a:cubicBezTo>
                    <a:pt x="11218" y="3609"/>
                    <a:pt x="11009" y="3600"/>
                    <a:pt x="10800" y="3600"/>
                  </a:cubicBezTo>
                  <a:cubicBezTo>
                    <a:pt x="9960" y="3599"/>
                    <a:pt x="9126" y="3746"/>
                    <a:pt x="8337" y="4034"/>
                  </a:cubicBezTo>
                  <a:lnTo>
                    <a:pt x="7106" y="651"/>
                  </a:lnTo>
                  <a:cubicBezTo>
                    <a:pt x="8290" y="220"/>
                    <a:pt x="9540" y="-1"/>
                    <a:pt x="10800" y="0"/>
                  </a:cubicBezTo>
                  <a:cubicBezTo>
                    <a:pt x="11114" y="0"/>
                    <a:pt x="11428" y="13"/>
                    <a:pt x="11741" y="41"/>
                  </a:cubicBezTo>
                  <a:lnTo>
                    <a:pt x="11976" y="-2649"/>
                  </a:lnTo>
                  <a:lnTo>
                    <a:pt x="16067" y="2226"/>
                  </a:lnTo>
                  <a:lnTo>
                    <a:pt x="11192" y="6317"/>
                  </a:lnTo>
                  <a:lnTo>
                    <a:pt x="11427" y="3627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8" name="_s3081"/>
            <p:cNvSpPr>
              <a:spLocks noChangeArrowheads="1" noTextEdit="1"/>
            </p:cNvSpPr>
            <p:nvPr/>
          </p:nvSpPr>
          <p:spPr bwMode="auto">
            <a:xfrm rot="18000000">
              <a:off x="1760" y="1432"/>
              <a:ext cx="790" cy="790"/>
            </a:xfrm>
            <a:custGeom>
              <a:avLst/>
              <a:gdLst>
                <a:gd name="G0" fmla="+- -5570560 0 0"/>
                <a:gd name="G1" fmla="+- -7208960 0 0"/>
                <a:gd name="G2" fmla="+- -5570560 0 -7208960"/>
                <a:gd name="G3" fmla="+- 10800 0 0"/>
                <a:gd name="G4" fmla="+- 0 0 -5570560"/>
                <a:gd name="T0" fmla="*/ 360 256 1"/>
                <a:gd name="T1" fmla="*/ 0 256 1"/>
                <a:gd name="G5" fmla="+- G2 T0 T1"/>
                <a:gd name="G6" fmla="?: G2 G2 G5"/>
                <a:gd name="G7" fmla="+- 0 0 G6"/>
                <a:gd name="G8" fmla="+- 7200 0 0"/>
                <a:gd name="G9" fmla="+- 0 0 -7208960"/>
                <a:gd name="G10" fmla="+- 7200 0 2700"/>
                <a:gd name="G11" fmla="cos G10 -5570560"/>
                <a:gd name="G12" fmla="sin G10 -5570560"/>
                <a:gd name="G13" fmla="cos 13500 -5570560"/>
                <a:gd name="G14" fmla="sin 13500 -5570560"/>
                <a:gd name="G15" fmla="+- G11 10800 0"/>
                <a:gd name="G16" fmla="+- G12 10800 0"/>
                <a:gd name="G17" fmla="+- G13 10800 0"/>
                <a:gd name="G18" fmla="+- G14 10800 0"/>
                <a:gd name="G19" fmla="*/ 7200 1 2"/>
                <a:gd name="G20" fmla="+- G19 5400 0"/>
                <a:gd name="G21" fmla="cos G20 -5570560"/>
                <a:gd name="G22" fmla="sin G20 -5570560"/>
                <a:gd name="G23" fmla="+- G21 10800 0"/>
                <a:gd name="G24" fmla="+- G12 G23 G22"/>
                <a:gd name="G25" fmla="+- G22 G23 G11"/>
                <a:gd name="G26" fmla="cos 10800 -5570560"/>
                <a:gd name="G27" fmla="sin 10800 -5570560"/>
                <a:gd name="G28" fmla="cos 7200 -5570560"/>
                <a:gd name="G29" fmla="sin 7200 -5570560"/>
                <a:gd name="G30" fmla="+- G26 10800 0"/>
                <a:gd name="G31" fmla="+- G27 10800 0"/>
                <a:gd name="G32" fmla="+- G28 10800 0"/>
                <a:gd name="G33" fmla="+- G29 10800 0"/>
                <a:gd name="G34" fmla="+- G19 5400 0"/>
                <a:gd name="G35" fmla="cos G34 -7208960"/>
                <a:gd name="G36" fmla="sin G34 -7208960"/>
                <a:gd name="G37" fmla="+/ -7208960 -5570560 2"/>
                <a:gd name="T2" fmla="*/ 180 256 1"/>
                <a:gd name="T3" fmla="*/ 0 256 1"/>
                <a:gd name="G38" fmla="+- G37 T2 T3"/>
                <a:gd name="G39" fmla="?: G2 G37 G38"/>
                <a:gd name="G40" fmla="cos 10800 G39"/>
                <a:gd name="G41" fmla="sin 10800 G39"/>
                <a:gd name="G42" fmla="cos 7200 G39"/>
                <a:gd name="G43" fmla="sin 7200 G39"/>
                <a:gd name="G44" fmla="+- G40 10800 0"/>
                <a:gd name="G45" fmla="+- G41 10800 0"/>
                <a:gd name="G46" fmla="+- G42 10800 0"/>
                <a:gd name="G47" fmla="+- G43 10800 0"/>
                <a:gd name="G48" fmla="+- G35 10800 0"/>
                <a:gd name="G49" fmla="+- G36 10800 0"/>
                <a:gd name="T4" fmla="*/ 9390 w 21600"/>
                <a:gd name="T5" fmla="*/ 92 h 21600"/>
                <a:gd name="T6" fmla="*/ 7721 w 21600"/>
                <a:gd name="T7" fmla="*/ 2342 h 21600"/>
                <a:gd name="T8" fmla="*/ 9860 w 21600"/>
                <a:gd name="T9" fmla="*/ 3661 h 21600"/>
                <a:gd name="T10" fmla="*/ 11976 w 21600"/>
                <a:gd name="T11" fmla="*/ -2649 h 21600"/>
                <a:gd name="T12" fmla="*/ 16067 w 21600"/>
                <a:gd name="T13" fmla="*/ 2226 h 21600"/>
                <a:gd name="T14" fmla="*/ 11192 w 21600"/>
                <a:gd name="T15" fmla="*/ 6317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11427" y="3627"/>
                  </a:moveTo>
                  <a:cubicBezTo>
                    <a:pt x="11218" y="3609"/>
                    <a:pt x="11009" y="3600"/>
                    <a:pt x="10800" y="3600"/>
                  </a:cubicBezTo>
                  <a:cubicBezTo>
                    <a:pt x="9960" y="3599"/>
                    <a:pt x="9126" y="3746"/>
                    <a:pt x="8337" y="4034"/>
                  </a:cubicBezTo>
                  <a:lnTo>
                    <a:pt x="7106" y="651"/>
                  </a:lnTo>
                  <a:cubicBezTo>
                    <a:pt x="8290" y="220"/>
                    <a:pt x="9540" y="-1"/>
                    <a:pt x="10800" y="0"/>
                  </a:cubicBezTo>
                  <a:cubicBezTo>
                    <a:pt x="11114" y="0"/>
                    <a:pt x="11428" y="13"/>
                    <a:pt x="11741" y="41"/>
                  </a:cubicBezTo>
                  <a:lnTo>
                    <a:pt x="11976" y="-2649"/>
                  </a:lnTo>
                  <a:lnTo>
                    <a:pt x="16067" y="2226"/>
                  </a:lnTo>
                  <a:lnTo>
                    <a:pt x="11192" y="6317"/>
                  </a:lnTo>
                  <a:lnTo>
                    <a:pt x="11427" y="3627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9" name="_s3082"/>
            <p:cNvSpPr>
              <a:spLocks noChangeArrowheads="1"/>
            </p:cNvSpPr>
            <p:nvPr/>
          </p:nvSpPr>
          <p:spPr bwMode="auto">
            <a:xfrm>
              <a:off x="2671" y="1258"/>
              <a:ext cx="294" cy="2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anose="020B0604030504040204" pitchFamily="34" charset="0"/>
                </a:rPr>
                <a:t>Нарушения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anose="020B0604030504040204" pitchFamily="34" charset="0"/>
                </a:rPr>
                <a:t>дыхательной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anose="020B0604030504040204" pitchFamily="34" charset="0"/>
                </a:rPr>
                <a:t>системы</a:t>
              </a:r>
            </a:p>
          </p:txBody>
        </p:sp>
        <p:sp>
          <p:nvSpPr>
            <p:cNvPr id="10" name="_s3083"/>
            <p:cNvSpPr>
              <a:spLocks noChangeArrowheads="1"/>
            </p:cNvSpPr>
            <p:nvPr/>
          </p:nvSpPr>
          <p:spPr bwMode="auto">
            <a:xfrm>
              <a:off x="3019" y="1860"/>
              <a:ext cx="294" cy="2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anose="020B0604030504040204" pitchFamily="34" charset="0"/>
                </a:rPr>
                <a:t>Нарушения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anose="020B0604030504040204" pitchFamily="34" charset="0"/>
                </a:rPr>
                <a:t>системы кровообращения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anose="020B0604030504040204" pitchFamily="34" charset="0"/>
                </a:rPr>
                <a:t>и сердечно-сосудистой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anose="020B0604030504040204" pitchFamily="34" charset="0"/>
                </a:rPr>
                <a:t>системы</a:t>
              </a:r>
            </a:p>
          </p:txBody>
        </p:sp>
        <p:sp>
          <p:nvSpPr>
            <p:cNvPr id="11" name="_s3084"/>
            <p:cNvSpPr>
              <a:spLocks noChangeArrowheads="1"/>
            </p:cNvSpPr>
            <p:nvPr/>
          </p:nvSpPr>
          <p:spPr bwMode="auto">
            <a:xfrm>
              <a:off x="1975" y="1257"/>
              <a:ext cx="294" cy="2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anose="020B0604030504040204" pitchFamily="34" charset="0"/>
                </a:rPr>
                <a:t>Речевые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anose="020B0604030504040204" pitchFamily="34" charset="0"/>
                </a:rPr>
                <a:t>нарушения</a:t>
              </a:r>
            </a:p>
          </p:txBody>
        </p:sp>
        <p:sp>
          <p:nvSpPr>
            <p:cNvPr id="12" name="_s3085"/>
            <p:cNvSpPr>
              <a:spLocks noChangeArrowheads="1"/>
            </p:cNvSpPr>
            <p:nvPr/>
          </p:nvSpPr>
          <p:spPr bwMode="auto">
            <a:xfrm>
              <a:off x="2671" y="2463"/>
              <a:ext cx="294" cy="2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anose="020B0604030504040204" pitchFamily="34" charset="0"/>
                </a:rPr>
                <a:t>Ослабление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anose="020B0604030504040204" pitchFamily="34" charset="0"/>
                </a:rPr>
                <a:t>мышечной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anose="020B0604030504040204" pitchFamily="34" charset="0"/>
                </a:rPr>
                <a:t>системы</a:t>
              </a:r>
            </a:p>
          </p:txBody>
        </p:sp>
        <p:sp>
          <p:nvSpPr>
            <p:cNvPr id="13" name="_s3086"/>
            <p:cNvSpPr>
              <a:spLocks noChangeArrowheads="1"/>
            </p:cNvSpPr>
            <p:nvPr/>
          </p:nvSpPr>
          <p:spPr bwMode="auto">
            <a:xfrm>
              <a:off x="1975" y="2463"/>
              <a:ext cx="294" cy="2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anose="020B0604030504040204" pitchFamily="34" charset="0"/>
                </a:rPr>
                <a:t>Нарушения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anose="020B0604030504040204" pitchFamily="34" charset="0"/>
                </a:rPr>
                <a:t>осанки</a:t>
              </a:r>
            </a:p>
          </p:txBody>
        </p:sp>
        <p:sp>
          <p:nvSpPr>
            <p:cNvPr id="14" name="_s3087"/>
            <p:cNvSpPr>
              <a:spLocks noChangeArrowheads="1"/>
            </p:cNvSpPr>
            <p:nvPr/>
          </p:nvSpPr>
          <p:spPr bwMode="auto">
            <a:xfrm>
              <a:off x="1627" y="1860"/>
              <a:ext cx="294" cy="2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anose="020B0604030504040204" pitchFamily="34" charset="0"/>
                </a:rPr>
                <a:t>Нарушения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anose="020B0604030504040204" pitchFamily="34" charset="0"/>
                </a:rPr>
                <a:t>дыхательной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anose="020B0604030504040204" pitchFamily="34" charset="0"/>
                </a:rPr>
                <a:t>системы</a:t>
              </a:r>
            </a:p>
          </p:txBody>
        </p:sp>
      </p:grpSp>
      <p:pic>
        <p:nvPicPr>
          <p:cNvPr id="704530" name="Picture 18" descr="MC900311788[1]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566989" y="1268413"/>
            <a:ext cx="846137" cy="684212"/>
          </a:xfrm>
        </p:spPr>
      </p:pic>
      <p:pic>
        <p:nvPicPr>
          <p:cNvPr id="704534" name="Picture 22" descr="MC900293272[1]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464426" y="1484313"/>
            <a:ext cx="936625" cy="781050"/>
          </a:xfrm>
        </p:spPr>
      </p:pic>
      <p:pic>
        <p:nvPicPr>
          <p:cNvPr id="704537" name="Picture 25" descr="MC900311798[1]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183564" y="4437064"/>
            <a:ext cx="777875" cy="903287"/>
          </a:xfrm>
        </p:spPr>
      </p:pic>
      <p:pic>
        <p:nvPicPr>
          <p:cNvPr id="704557" name="Picture 45" descr="MC900198745[1]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5551" y="5589588"/>
            <a:ext cx="771525" cy="1054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04561" name="Picture 49" descr="MC900078752[1]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1539" y="5961064"/>
            <a:ext cx="936625" cy="896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73867251"/>
      </p:ext>
    </p:extLst>
  </p:cSld>
  <p:clrMapOvr>
    <a:masterClrMapping/>
  </p:clrMapOvr>
  <p:transition advClick="0" advTm="0">
    <p:comb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i="1" dirty="0" smtClean="0">
                <a:solidFill>
                  <a:schemeClr val="accent5">
                    <a:lumMod val="50000"/>
                  </a:schemeClr>
                </a:solidFill>
                <a:latin typeface="Arial Black" panose="020B0A04020102020204" pitchFamily="34" charset="0"/>
              </a:rPr>
              <a:t>Антропометрические   данные детей   10 - 11   лет</a:t>
            </a:r>
            <a:endParaRPr lang="ru-RU" i="1" dirty="0">
              <a:solidFill>
                <a:schemeClr val="accent5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graphicFrame>
        <p:nvGraphicFramePr>
          <p:cNvPr id="9" name="Объект 8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717614428"/>
              </p:ext>
            </p:extLst>
          </p:nvPr>
        </p:nvGraphicFramePr>
        <p:xfrm>
          <a:off x="350838" y="1598613"/>
          <a:ext cx="4822825" cy="2171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2" name="Объект 11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166233406"/>
              </p:ext>
            </p:extLst>
          </p:nvPr>
        </p:nvGraphicFramePr>
        <p:xfrm>
          <a:off x="5376863" y="1598613"/>
          <a:ext cx="4822825" cy="2171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5" name="Объект 14"/>
          <p:cNvGraphicFramePr>
            <a:graphicFrameLocks noGrp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1177114073"/>
              </p:ext>
            </p:extLst>
          </p:nvPr>
        </p:nvGraphicFramePr>
        <p:xfrm>
          <a:off x="350838" y="3922713"/>
          <a:ext cx="4822825" cy="21732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8" name="Объект 17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2695643370"/>
              </p:ext>
            </p:extLst>
          </p:nvPr>
        </p:nvGraphicFramePr>
        <p:xfrm>
          <a:off x="5376863" y="3922713"/>
          <a:ext cx="4822825" cy="21732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438106838"/>
      </p:ext>
    </p:extLst>
  </p:cSld>
  <p:clrMapOvr>
    <a:masterClrMapping/>
  </p:clrMapOvr>
  <p:transition advClick="0" advTm="0">
    <p:comb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4514" name="Rectangle 2"/>
          <p:cNvSpPr>
            <a:spLocks noGrp="1" noChangeArrowheads="1"/>
          </p:cNvSpPr>
          <p:nvPr>
            <p:ph type="title" sz="quarter"/>
          </p:nvPr>
        </p:nvSpPr>
        <p:spPr>
          <a:xfrm>
            <a:off x="1343026" y="227013"/>
            <a:ext cx="7993063" cy="1143000"/>
          </a:xfrm>
        </p:spPr>
        <p:txBody>
          <a:bodyPr/>
          <a:lstStyle/>
          <a:p>
            <a:pPr algn="ctr"/>
            <a:r>
              <a:rPr lang="ru-RU" altLang="ru-RU" sz="2800" b="1" i="1" u="sng" dirty="0">
                <a:solidFill>
                  <a:schemeClr val="tx1"/>
                </a:solidFill>
              </a:rPr>
              <a:t>Зависимость </a:t>
            </a:r>
            <a:r>
              <a:rPr lang="ru-RU" altLang="ru-RU" sz="2800" b="1" i="1" u="sng" dirty="0" smtClean="0">
                <a:solidFill>
                  <a:schemeClr val="tx1"/>
                </a:solidFill>
              </a:rPr>
              <a:t> физических  способностей от  </a:t>
            </a:r>
            <a:r>
              <a:rPr lang="ru-RU" altLang="ru-RU" sz="2800" b="1" i="1" u="sng" smtClean="0">
                <a:solidFill>
                  <a:schemeClr val="tx1"/>
                </a:solidFill>
              </a:rPr>
              <a:t>состояния  вегетативных </a:t>
            </a:r>
            <a:r>
              <a:rPr lang="ru-RU" altLang="ru-RU" sz="2800" b="1" i="1" u="sng" dirty="0">
                <a:solidFill>
                  <a:schemeClr val="tx1"/>
                </a:solidFill>
              </a:rPr>
              <a:t>функций организма</a:t>
            </a:r>
          </a:p>
        </p:txBody>
      </p:sp>
      <p:grpSp>
        <p:nvGrpSpPr>
          <p:cNvPr id="2" name="Diagram 2"/>
          <p:cNvGrpSpPr>
            <a:grpSpLocks noChangeAspect="1"/>
          </p:cNvGrpSpPr>
          <p:nvPr/>
        </p:nvGrpSpPr>
        <p:grpSpPr bwMode="auto">
          <a:xfrm>
            <a:off x="1774826" y="1628776"/>
            <a:ext cx="6697663" cy="4537075"/>
            <a:chOff x="1582" y="1203"/>
            <a:chExt cx="1777" cy="1611"/>
          </a:xfrm>
        </p:grpSpPr>
        <p:sp>
          <p:nvSpPr>
            <p:cNvPr id="3" name="_s4100"/>
            <p:cNvSpPr>
              <a:spLocks noChangeArrowheads="1" noTextEdit="1"/>
            </p:cNvSpPr>
            <p:nvPr/>
          </p:nvSpPr>
          <p:spPr bwMode="auto">
            <a:xfrm>
              <a:off x="2075" y="1249"/>
              <a:ext cx="790" cy="790"/>
            </a:xfrm>
            <a:custGeom>
              <a:avLst/>
              <a:gdLst>
                <a:gd name="G0" fmla="+- -5570560 0 0"/>
                <a:gd name="G1" fmla="+- -7208960 0 0"/>
                <a:gd name="G2" fmla="+- -5570560 0 -7208960"/>
                <a:gd name="G3" fmla="+- 10800 0 0"/>
                <a:gd name="G4" fmla="+- 0 0 -5570560"/>
                <a:gd name="T0" fmla="*/ 360 256 1"/>
                <a:gd name="T1" fmla="*/ 0 256 1"/>
                <a:gd name="G5" fmla="+- G2 T0 T1"/>
                <a:gd name="G6" fmla="?: G2 G2 G5"/>
                <a:gd name="G7" fmla="+- 0 0 G6"/>
                <a:gd name="G8" fmla="+- 7200 0 0"/>
                <a:gd name="G9" fmla="+- 0 0 -7208960"/>
                <a:gd name="G10" fmla="+- 7200 0 2700"/>
                <a:gd name="G11" fmla="cos G10 -5570560"/>
                <a:gd name="G12" fmla="sin G10 -5570560"/>
                <a:gd name="G13" fmla="cos 13500 -5570560"/>
                <a:gd name="G14" fmla="sin 13500 -5570560"/>
                <a:gd name="G15" fmla="+- G11 10800 0"/>
                <a:gd name="G16" fmla="+- G12 10800 0"/>
                <a:gd name="G17" fmla="+- G13 10800 0"/>
                <a:gd name="G18" fmla="+- G14 10800 0"/>
                <a:gd name="G19" fmla="*/ 7200 1 2"/>
                <a:gd name="G20" fmla="+- G19 5400 0"/>
                <a:gd name="G21" fmla="cos G20 -5570560"/>
                <a:gd name="G22" fmla="sin G20 -5570560"/>
                <a:gd name="G23" fmla="+- G21 10800 0"/>
                <a:gd name="G24" fmla="+- G12 G23 G22"/>
                <a:gd name="G25" fmla="+- G22 G23 G11"/>
                <a:gd name="G26" fmla="cos 10800 -5570560"/>
                <a:gd name="G27" fmla="sin 10800 -5570560"/>
                <a:gd name="G28" fmla="cos 7200 -5570560"/>
                <a:gd name="G29" fmla="sin 7200 -5570560"/>
                <a:gd name="G30" fmla="+- G26 10800 0"/>
                <a:gd name="G31" fmla="+- G27 10800 0"/>
                <a:gd name="G32" fmla="+- G28 10800 0"/>
                <a:gd name="G33" fmla="+- G29 10800 0"/>
                <a:gd name="G34" fmla="+- G19 5400 0"/>
                <a:gd name="G35" fmla="cos G34 -7208960"/>
                <a:gd name="G36" fmla="sin G34 -7208960"/>
                <a:gd name="G37" fmla="+/ -7208960 -5570560 2"/>
                <a:gd name="T2" fmla="*/ 180 256 1"/>
                <a:gd name="T3" fmla="*/ 0 256 1"/>
                <a:gd name="G38" fmla="+- G37 T2 T3"/>
                <a:gd name="G39" fmla="?: G2 G37 G38"/>
                <a:gd name="G40" fmla="cos 10800 G39"/>
                <a:gd name="G41" fmla="sin 10800 G39"/>
                <a:gd name="G42" fmla="cos 7200 G39"/>
                <a:gd name="G43" fmla="sin 7200 G39"/>
                <a:gd name="G44" fmla="+- G40 10800 0"/>
                <a:gd name="G45" fmla="+- G41 10800 0"/>
                <a:gd name="G46" fmla="+- G42 10800 0"/>
                <a:gd name="G47" fmla="+- G43 10800 0"/>
                <a:gd name="G48" fmla="+- G35 10800 0"/>
                <a:gd name="G49" fmla="+- G36 10800 0"/>
                <a:gd name="T4" fmla="*/ 9390 w 21600"/>
                <a:gd name="T5" fmla="*/ 92 h 21600"/>
                <a:gd name="T6" fmla="*/ 7721 w 21600"/>
                <a:gd name="T7" fmla="*/ 2342 h 21600"/>
                <a:gd name="T8" fmla="*/ 9860 w 21600"/>
                <a:gd name="T9" fmla="*/ 3661 h 21600"/>
                <a:gd name="T10" fmla="*/ 11976 w 21600"/>
                <a:gd name="T11" fmla="*/ -2649 h 21600"/>
                <a:gd name="T12" fmla="*/ 16067 w 21600"/>
                <a:gd name="T13" fmla="*/ 2226 h 21600"/>
                <a:gd name="T14" fmla="*/ 11192 w 21600"/>
                <a:gd name="T15" fmla="*/ 6317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11427" y="3627"/>
                  </a:moveTo>
                  <a:cubicBezTo>
                    <a:pt x="11218" y="3609"/>
                    <a:pt x="11009" y="3600"/>
                    <a:pt x="10800" y="3600"/>
                  </a:cubicBezTo>
                  <a:cubicBezTo>
                    <a:pt x="9960" y="3599"/>
                    <a:pt x="9126" y="3746"/>
                    <a:pt x="8337" y="4034"/>
                  </a:cubicBezTo>
                  <a:lnTo>
                    <a:pt x="7106" y="651"/>
                  </a:lnTo>
                  <a:cubicBezTo>
                    <a:pt x="8290" y="220"/>
                    <a:pt x="9540" y="-1"/>
                    <a:pt x="10800" y="0"/>
                  </a:cubicBezTo>
                  <a:cubicBezTo>
                    <a:pt x="11114" y="0"/>
                    <a:pt x="11428" y="13"/>
                    <a:pt x="11741" y="41"/>
                  </a:cubicBezTo>
                  <a:lnTo>
                    <a:pt x="11976" y="-2649"/>
                  </a:lnTo>
                  <a:lnTo>
                    <a:pt x="16067" y="2226"/>
                  </a:lnTo>
                  <a:lnTo>
                    <a:pt x="11192" y="6317"/>
                  </a:lnTo>
                  <a:lnTo>
                    <a:pt x="11427" y="3627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" name="_s4101"/>
            <p:cNvSpPr>
              <a:spLocks noChangeArrowheads="1" noTextEdit="1"/>
            </p:cNvSpPr>
            <p:nvPr/>
          </p:nvSpPr>
          <p:spPr bwMode="auto">
            <a:xfrm rot="3600000">
              <a:off x="2390" y="1431"/>
              <a:ext cx="790" cy="790"/>
            </a:xfrm>
            <a:custGeom>
              <a:avLst/>
              <a:gdLst>
                <a:gd name="G0" fmla="+- -5570560 0 0"/>
                <a:gd name="G1" fmla="+- -7208960 0 0"/>
                <a:gd name="G2" fmla="+- -5570560 0 -7208960"/>
                <a:gd name="G3" fmla="+- 10800 0 0"/>
                <a:gd name="G4" fmla="+- 0 0 -5570560"/>
                <a:gd name="T0" fmla="*/ 360 256 1"/>
                <a:gd name="T1" fmla="*/ 0 256 1"/>
                <a:gd name="G5" fmla="+- G2 T0 T1"/>
                <a:gd name="G6" fmla="?: G2 G2 G5"/>
                <a:gd name="G7" fmla="+- 0 0 G6"/>
                <a:gd name="G8" fmla="+- 7200 0 0"/>
                <a:gd name="G9" fmla="+- 0 0 -7208960"/>
                <a:gd name="G10" fmla="+- 7200 0 2700"/>
                <a:gd name="G11" fmla="cos G10 -5570560"/>
                <a:gd name="G12" fmla="sin G10 -5570560"/>
                <a:gd name="G13" fmla="cos 13500 -5570560"/>
                <a:gd name="G14" fmla="sin 13500 -5570560"/>
                <a:gd name="G15" fmla="+- G11 10800 0"/>
                <a:gd name="G16" fmla="+- G12 10800 0"/>
                <a:gd name="G17" fmla="+- G13 10800 0"/>
                <a:gd name="G18" fmla="+- G14 10800 0"/>
                <a:gd name="G19" fmla="*/ 7200 1 2"/>
                <a:gd name="G20" fmla="+- G19 5400 0"/>
                <a:gd name="G21" fmla="cos G20 -5570560"/>
                <a:gd name="G22" fmla="sin G20 -5570560"/>
                <a:gd name="G23" fmla="+- G21 10800 0"/>
                <a:gd name="G24" fmla="+- G12 G23 G22"/>
                <a:gd name="G25" fmla="+- G22 G23 G11"/>
                <a:gd name="G26" fmla="cos 10800 -5570560"/>
                <a:gd name="G27" fmla="sin 10800 -5570560"/>
                <a:gd name="G28" fmla="cos 7200 -5570560"/>
                <a:gd name="G29" fmla="sin 7200 -5570560"/>
                <a:gd name="G30" fmla="+- G26 10800 0"/>
                <a:gd name="G31" fmla="+- G27 10800 0"/>
                <a:gd name="G32" fmla="+- G28 10800 0"/>
                <a:gd name="G33" fmla="+- G29 10800 0"/>
                <a:gd name="G34" fmla="+- G19 5400 0"/>
                <a:gd name="G35" fmla="cos G34 -7208960"/>
                <a:gd name="G36" fmla="sin G34 -7208960"/>
                <a:gd name="G37" fmla="+/ -7208960 -5570560 2"/>
                <a:gd name="T2" fmla="*/ 180 256 1"/>
                <a:gd name="T3" fmla="*/ 0 256 1"/>
                <a:gd name="G38" fmla="+- G37 T2 T3"/>
                <a:gd name="G39" fmla="?: G2 G37 G38"/>
                <a:gd name="G40" fmla="cos 10800 G39"/>
                <a:gd name="G41" fmla="sin 10800 G39"/>
                <a:gd name="G42" fmla="cos 7200 G39"/>
                <a:gd name="G43" fmla="sin 7200 G39"/>
                <a:gd name="G44" fmla="+- G40 10800 0"/>
                <a:gd name="G45" fmla="+- G41 10800 0"/>
                <a:gd name="G46" fmla="+- G42 10800 0"/>
                <a:gd name="G47" fmla="+- G43 10800 0"/>
                <a:gd name="G48" fmla="+- G35 10800 0"/>
                <a:gd name="G49" fmla="+- G36 10800 0"/>
                <a:gd name="T4" fmla="*/ 9390 w 21600"/>
                <a:gd name="T5" fmla="*/ 92 h 21600"/>
                <a:gd name="T6" fmla="*/ 7721 w 21600"/>
                <a:gd name="T7" fmla="*/ 2342 h 21600"/>
                <a:gd name="T8" fmla="*/ 9860 w 21600"/>
                <a:gd name="T9" fmla="*/ 3661 h 21600"/>
                <a:gd name="T10" fmla="*/ 11976 w 21600"/>
                <a:gd name="T11" fmla="*/ -2649 h 21600"/>
                <a:gd name="T12" fmla="*/ 16067 w 21600"/>
                <a:gd name="T13" fmla="*/ 2226 h 21600"/>
                <a:gd name="T14" fmla="*/ 11192 w 21600"/>
                <a:gd name="T15" fmla="*/ 6317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11427" y="3627"/>
                  </a:moveTo>
                  <a:cubicBezTo>
                    <a:pt x="11218" y="3609"/>
                    <a:pt x="11009" y="3600"/>
                    <a:pt x="10800" y="3600"/>
                  </a:cubicBezTo>
                  <a:cubicBezTo>
                    <a:pt x="9960" y="3599"/>
                    <a:pt x="9126" y="3746"/>
                    <a:pt x="8337" y="4034"/>
                  </a:cubicBezTo>
                  <a:lnTo>
                    <a:pt x="7106" y="651"/>
                  </a:lnTo>
                  <a:cubicBezTo>
                    <a:pt x="8290" y="220"/>
                    <a:pt x="9540" y="-1"/>
                    <a:pt x="10800" y="0"/>
                  </a:cubicBezTo>
                  <a:cubicBezTo>
                    <a:pt x="11114" y="0"/>
                    <a:pt x="11428" y="13"/>
                    <a:pt x="11741" y="41"/>
                  </a:cubicBezTo>
                  <a:lnTo>
                    <a:pt x="11976" y="-2649"/>
                  </a:lnTo>
                  <a:lnTo>
                    <a:pt x="16067" y="2226"/>
                  </a:lnTo>
                  <a:lnTo>
                    <a:pt x="11192" y="6317"/>
                  </a:lnTo>
                  <a:lnTo>
                    <a:pt x="11427" y="3627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" name="_s4102"/>
            <p:cNvSpPr>
              <a:spLocks noChangeArrowheads="1" noTextEdit="1"/>
            </p:cNvSpPr>
            <p:nvPr/>
          </p:nvSpPr>
          <p:spPr bwMode="auto">
            <a:xfrm rot="7200000">
              <a:off x="2390" y="1794"/>
              <a:ext cx="790" cy="790"/>
            </a:xfrm>
            <a:custGeom>
              <a:avLst/>
              <a:gdLst>
                <a:gd name="G0" fmla="+- -5570560 0 0"/>
                <a:gd name="G1" fmla="+- -7208960 0 0"/>
                <a:gd name="G2" fmla="+- -5570560 0 -7208960"/>
                <a:gd name="G3" fmla="+- 10800 0 0"/>
                <a:gd name="G4" fmla="+- 0 0 -5570560"/>
                <a:gd name="T0" fmla="*/ 360 256 1"/>
                <a:gd name="T1" fmla="*/ 0 256 1"/>
                <a:gd name="G5" fmla="+- G2 T0 T1"/>
                <a:gd name="G6" fmla="?: G2 G2 G5"/>
                <a:gd name="G7" fmla="+- 0 0 G6"/>
                <a:gd name="G8" fmla="+- 7200 0 0"/>
                <a:gd name="G9" fmla="+- 0 0 -7208960"/>
                <a:gd name="G10" fmla="+- 7200 0 2700"/>
                <a:gd name="G11" fmla="cos G10 -5570560"/>
                <a:gd name="G12" fmla="sin G10 -5570560"/>
                <a:gd name="G13" fmla="cos 13500 -5570560"/>
                <a:gd name="G14" fmla="sin 13500 -5570560"/>
                <a:gd name="G15" fmla="+- G11 10800 0"/>
                <a:gd name="G16" fmla="+- G12 10800 0"/>
                <a:gd name="G17" fmla="+- G13 10800 0"/>
                <a:gd name="G18" fmla="+- G14 10800 0"/>
                <a:gd name="G19" fmla="*/ 7200 1 2"/>
                <a:gd name="G20" fmla="+- G19 5400 0"/>
                <a:gd name="G21" fmla="cos G20 -5570560"/>
                <a:gd name="G22" fmla="sin G20 -5570560"/>
                <a:gd name="G23" fmla="+- G21 10800 0"/>
                <a:gd name="G24" fmla="+- G12 G23 G22"/>
                <a:gd name="G25" fmla="+- G22 G23 G11"/>
                <a:gd name="G26" fmla="cos 10800 -5570560"/>
                <a:gd name="G27" fmla="sin 10800 -5570560"/>
                <a:gd name="G28" fmla="cos 7200 -5570560"/>
                <a:gd name="G29" fmla="sin 7200 -5570560"/>
                <a:gd name="G30" fmla="+- G26 10800 0"/>
                <a:gd name="G31" fmla="+- G27 10800 0"/>
                <a:gd name="G32" fmla="+- G28 10800 0"/>
                <a:gd name="G33" fmla="+- G29 10800 0"/>
                <a:gd name="G34" fmla="+- G19 5400 0"/>
                <a:gd name="G35" fmla="cos G34 -7208960"/>
                <a:gd name="G36" fmla="sin G34 -7208960"/>
                <a:gd name="G37" fmla="+/ -7208960 -5570560 2"/>
                <a:gd name="T2" fmla="*/ 180 256 1"/>
                <a:gd name="T3" fmla="*/ 0 256 1"/>
                <a:gd name="G38" fmla="+- G37 T2 T3"/>
                <a:gd name="G39" fmla="?: G2 G37 G38"/>
                <a:gd name="G40" fmla="cos 10800 G39"/>
                <a:gd name="G41" fmla="sin 10800 G39"/>
                <a:gd name="G42" fmla="cos 7200 G39"/>
                <a:gd name="G43" fmla="sin 7200 G39"/>
                <a:gd name="G44" fmla="+- G40 10800 0"/>
                <a:gd name="G45" fmla="+- G41 10800 0"/>
                <a:gd name="G46" fmla="+- G42 10800 0"/>
                <a:gd name="G47" fmla="+- G43 10800 0"/>
                <a:gd name="G48" fmla="+- G35 10800 0"/>
                <a:gd name="G49" fmla="+- G36 10800 0"/>
                <a:gd name="T4" fmla="*/ 9390 w 21600"/>
                <a:gd name="T5" fmla="*/ 92 h 21600"/>
                <a:gd name="T6" fmla="*/ 7721 w 21600"/>
                <a:gd name="T7" fmla="*/ 2342 h 21600"/>
                <a:gd name="T8" fmla="*/ 9860 w 21600"/>
                <a:gd name="T9" fmla="*/ 3661 h 21600"/>
                <a:gd name="T10" fmla="*/ 11976 w 21600"/>
                <a:gd name="T11" fmla="*/ -2649 h 21600"/>
                <a:gd name="T12" fmla="*/ 16067 w 21600"/>
                <a:gd name="T13" fmla="*/ 2226 h 21600"/>
                <a:gd name="T14" fmla="*/ 11192 w 21600"/>
                <a:gd name="T15" fmla="*/ 6317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11427" y="3627"/>
                  </a:moveTo>
                  <a:cubicBezTo>
                    <a:pt x="11218" y="3609"/>
                    <a:pt x="11009" y="3600"/>
                    <a:pt x="10800" y="3600"/>
                  </a:cubicBezTo>
                  <a:cubicBezTo>
                    <a:pt x="9960" y="3599"/>
                    <a:pt x="9126" y="3746"/>
                    <a:pt x="8337" y="4034"/>
                  </a:cubicBezTo>
                  <a:lnTo>
                    <a:pt x="7106" y="651"/>
                  </a:lnTo>
                  <a:cubicBezTo>
                    <a:pt x="8290" y="220"/>
                    <a:pt x="9540" y="-1"/>
                    <a:pt x="10800" y="0"/>
                  </a:cubicBezTo>
                  <a:cubicBezTo>
                    <a:pt x="11114" y="0"/>
                    <a:pt x="11428" y="13"/>
                    <a:pt x="11741" y="41"/>
                  </a:cubicBezTo>
                  <a:lnTo>
                    <a:pt x="11976" y="-2649"/>
                  </a:lnTo>
                  <a:lnTo>
                    <a:pt x="16067" y="2226"/>
                  </a:lnTo>
                  <a:lnTo>
                    <a:pt x="11192" y="6317"/>
                  </a:lnTo>
                  <a:lnTo>
                    <a:pt x="11427" y="3627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" name="_s4103"/>
            <p:cNvSpPr>
              <a:spLocks noChangeArrowheads="1" noTextEdit="1"/>
            </p:cNvSpPr>
            <p:nvPr/>
          </p:nvSpPr>
          <p:spPr bwMode="auto">
            <a:xfrm rot="10800000">
              <a:off x="2076" y="1976"/>
              <a:ext cx="790" cy="790"/>
            </a:xfrm>
            <a:custGeom>
              <a:avLst/>
              <a:gdLst>
                <a:gd name="G0" fmla="+- -5570560 0 0"/>
                <a:gd name="G1" fmla="+- -7208960 0 0"/>
                <a:gd name="G2" fmla="+- -5570560 0 -7208960"/>
                <a:gd name="G3" fmla="+- 10800 0 0"/>
                <a:gd name="G4" fmla="+- 0 0 -5570560"/>
                <a:gd name="T0" fmla="*/ 360 256 1"/>
                <a:gd name="T1" fmla="*/ 0 256 1"/>
                <a:gd name="G5" fmla="+- G2 T0 T1"/>
                <a:gd name="G6" fmla="?: G2 G2 G5"/>
                <a:gd name="G7" fmla="+- 0 0 G6"/>
                <a:gd name="G8" fmla="+- 7200 0 0"/>
                <a:gd name="G9" fmla="+- 0 0 -7208960"/>
                <a:gd name="G10" fmla="+- 7200 0 2700"/>
                <a:gd name="G11" fmla="cos G10 -5570560"/>
                <a:gd name="G12" fmla="sin G10 -5570560"/>
                <a:gd name="G13" fmla="cos 13500 -5570560"/>
                <a:gd name="G14" fmla="sin 13500 -5570560"/>
                <a:gd name="G15" fmla="+- G11 10800 0"/>
                <a:gd name="G16" fmla="+- G12 10800 0"/>
                <a:gd name="G17" fmla="+- G13 10800 0"/>
                <a:gd name="G18" fmla="+- G14 10800 0"/>
                <a:gd name="G19" fmla="*/ 7200 1 2"/>
                <a:gd name="G20" fmla="+- G19 5400 0"/>
                <a:gd name="G21" fmla="cos G20 -5570560"/>
                <a:gd name="G22" fmla="sin G20 -5570560"/>
                <a:gd name="G23" fmla="+- G21 10800 0"/>
                <a:gd name="G24" fmla="+- G12 G23 G22"/>
                <a:gd name="G25" fmla="+- G22 G23 G11"/>
                <a:gd name="G26" fmla="cos 10800 -5570560"/>
                <a:gd name="G27" fmla="sin 10800 -5570560"/>
                <a:gd name="G28" fmla="cos 7200 -5570560"/>
                <a:gd name="G29" fmla="sin 7200 -5570560"/>
                <a:gd name="G30" fmla="+- G26 10800 0"/>
                <a:gd name="G31" fmla="+- G27 10800 0"/>
                <a:gd name="G32" fmla="+- G28 10800 0"/>
                <a:gd name="G33" fmla="+- G29 10800 0"/>
                <a:gd name="G34" fmla="+- G19 5400 0"/>
                <a:gd name="G35" fmla="cos G34 -7208960"/>
                <a:gd name="G36" fmla="sin G34 -7208960"/>
                <a:gd name="G37" fmla="+/ -7208960 -5570560 2"/>
                <a:gd name="T2" fmla="*/ 180 256 1"/>
                <a:gd name="T3" fmla="*/ 0 256 1"/>
                <a:gd name="G38" fmla="+- G37 T2 T3"/>
                <a:gd name="G39" fmla="?: G2 G37 G38"/>
                <a:gd name="G40" fmla="cos 10800 G39"/>
                <a:gd name="G41" fmla="sin 10800 G39"/>
                <a:gd name="G42" fmla="cos 7200 G39"/>
                <a:gd name="G43" fmla="sin 7200 G39"/>
                <a:gd name="G44" fmla="+- G40 10800 0"/>
                <a:gd name="G45" fmla="+- G41 10800 0"/>
                <a:gd name="G46" fmla="+- G42 10800 0"/>
                <a:gd name="G47" fmla="+- G43 10800 0"/>
                <a:gd name="G48" fmla="+- G35 10800 0"/>
                <a:gd name="G49" fmla="+- G36 10800 0"/>
                <a:gd name="T4" fmla="*/ 9390 w 21600"/>
                <a:gd name="T5" fmla="*/ 92 h 21600"/>
                <a:gd name="T6" fmla="*/ 7721 w 21600"/>
                <a:gd name="T7" fmla="*/ 2342 h 21600"/>
                <a:gd name="T8" fmla="*/ 9860 w 21600"/>
                <a:gd name="T9" fmla="*/ 3661 h 21600"/>
                <a:gd name="T10" fmla="*/ 11976 w 21600"/>
                <a:gd name="T11" fmla="*/ -2649 h 21600"/>
                <a:gd name="T12" fmla="*/ 16067 w 21600"/>
                <a:gd name="T13" fmla="*/ 2226 h 21600"/>
                <a:gd name="T14" fmla="*/ 11192 w 21600"/>
                <a:gd name="T15" fmla="*/ 6317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11427" y="3627"/>
                  </a:moveTo>
                  <a:cubicBezTo>
                    <a:pt x="11218" y="3609"/>
                    <a:pt x="11009" y="3600"/>
                    <a:pt x="10800" y="3600"/>
                  </a:cubicBezTo>
                  <a:cubicBezTo>
                    <a:pt x="9960" y="3599"/>
                    <a:pt x="9126" y="3746"/>
                    <a:pt x="8337" y="4034"/>
                  </a:cubicBezTo>
                  <a:lnTo>
                    <a:pt x="7106" y="651"/>
                  </a:lnTo>
                  <a:cubicBezTo>
                    <a:pt x="8290" y="220"/>
                    <a:pt x="9540" y="-1"/>
                    <a:pt x="10800" y="0"/>
                  </a:cubicBezTo>
                  <a:cubicBezTo>
                    <a:pt x="11114" y="0"/>
                    <a:pt x="11428" y="13"/>
                    <a:pt x="11741" y="41"/>
                  </a:cubicBezTo>
                  <a:lnTo>
                    <a:pt x="11976" y="-2649"/>
                  </a:lnTo>
                  <a:lnTo>
                    <a:pt x="16067" y="2226"/>
                  </a:lnTo>
                  <a:lnTo>
                    <a:pt x="11192" y="6317"/>
                  </a:lnTo>
                  <a:lnTo>
                    <a:pt x="11427" y="3627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7" name="_s4104"/>
            <p:cNvSpPr>
              <a:spLocks noChangeArrowheads="1" noTextEdit="1"/>
            </p:cNvSpPr>
            <p:nvPr/>
          </p:nvSpPr>
          <p:spPr bwMode="auto">
            <a:xfrm rot="14400000">
              <a:off x="1761" y="1795"/>
              <a:ext cx="790" cy="790"/>
            </a:xfrm>
            <a:custGeom>
              <a:avLst/>
              <a:gdLst>
                <a:gd name="G0" fmla="+- -5570560 0 0"/>
                <a:gd name="G1" fmla="+- -7208960 0 0"/>
                <a:gd name="G2" fmla="+- -5570560 0 -7208960"/>
                <a:gd name="G3" fmla="+- 10800 0 0"/>
                <a:gd name="G4" fmla="+- 0 0 -5570560"/>
                <a:gd name="T0" fmla="*/ 360 256 1"/>
                <a:gd name="T1" fmla="*/ 0 256 1"/>
                <a:gd name="G5" fmla="+- G2 T0 T1"/>
                <a:gd name="G6" fmla="?: G2 G2 G5"/>
                <a:gd name="G7" fmla="+- 0 0 G6"/>
                <a:gd name="G8" fmla="+- 7200 0 0"/>
                <a:gd name="G9" fmla="+- 0 0 -7208960"/>
                <a:gd name="G10" fmla="+- 7200 0 2700"/>
                <a:gd name="G11" fmla="cos G10 -5570560"/>
                <a:gd name="G12" fmla="sin G10 -5570560"/>
                <a:gd name="G13" fmla="cos 13500 -5570560"/>
                <a:gd name="G14" fmla="sin 13500 -5570560"/>
                <a:gd name="G15" fmla="+- G11 10800 0"/>
                <a:gd name="G16" fmla="+- G12 10800 0"/>
                <a:gd name="G17" fmla="+- G13 10800 0"/>
                <a:gd name="G18" fmla="+- G14 10800 0"/>
                <a:gd name="G19" fmla="*/ 7200 1 2"/>
                <a:gd name="G20" fmla="+- G19 5400 0"/>
                <a:gd name="G21" fmla="cos G20 -5570560"/>
                <a:gd name="G22" fmla="sin G20 -5570560"/>
                <a:gd name="G23" fmla="+- G21 10800 0"/>
                <a:gd name="G24" fmla="+- G12 G23 G22"/>
                <a:gd name="G25" fmla="+- G22 G23 G11"/>
                <a:gd name="G26" fmla="cos 10800 -5570560"/>
                <a:gd name="G27" fmla="sin 10800 -5570560"/>
                <a:gd name="G28" fmla="cos 7200 -5570560"/>
                <a:gd name="G29" fmla="sin 7200 -5570560"/>
                <a:gd name="G30" fmla="+- G26 10800 0"/>
                <a:gd name="G31" fmla="+- G27 10800 0"/>
                <a:gd name="G32" fmla="+- G28 10800 0"/>
                <a:gd name="G33" fmla="+- G29 10800 0"/>
                <a:gd name="G34" fmla="+- G19 5400 0"/>
                <a:gd name="G35" fmla="cos G34 -7208960"/>
                <a:gd name="G36" fmla="sin G34 -7208960"/>
                <a:gd name="G37" fmla="+/ -7208960 -5570560 2"/>
                <a:gd name="T2" fmla="*/ 180 256 1"/>
                <a:gd name="T3" fmla="*/ 0 256 1"/>
                <a:gd name="G38" fmla="+- G37 T2 T3"/>
                <a:gd name="G39" fmla="?: G2 G37 G38"/>
                <a:gd name="G40" fmla="cos 10800 G39"/>
                <a:gd name="G41" fmla="sin 10800 G39"/>
                <a:gd name="G42" fmla="cos 7200 G39"/>
                <a:gd name="G43" fmla="sin 7200 G39"/>
                <a:gd name="G44" fmla="+- G40 10800 0"/>
                <a:gd name="G45" fmla="+- G41 10800 0"/>
                <a:gd name="G46" fmla="+- G42 10800 0"/>
                <a:gd name="G47" fmla="+- G43 10800 0"/>
                <a:gd name="G48" fmla="+- G35 10800 0"/>
                <a:gd name="G49" fmla="+- G36 10800 0"/>
                <a:gd name="T4" fmla="*/ 9390 w 21600"/>
                <a:gd name="T5" fmla="*/ 92 h 21600"/>
                <a:gd name="T6" fmla="*/ 7721 w 21600"/>
                <a:gd name="T7" fmla="*/ 2342 h 21600"/>
                <a:gd name="T8" fmla="*/ 9860 w 21600"/>
                <a:gd name="T9" fmla="*/ 3661 h 21600"/>
                <a:gd name="T10" fmla="*/ 11976 w 21600"/>
                <a:gd name="T11" fmla="*/ -2649 h 21600"/>
                <a:gd name="T12" fmla="*/ 16067 w 21600"/>
                <a:gd name="T13" fmla="*/ 2226 h 21600"/>
                <a:gd name="T14" fmla="*/ 11192 w 21600"/>
                <a:gd name="T15" fmla="*/ 6317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11427" y="3627"/>
                  </a:moveTo>
                  <a:cubicBezTo>
                    <a:pt x="11218" y="3609"/>
                    <a:pt x="11009" y="3600"/>
                    <a:pt x="10800" y="3600"/>
                  </a:cubicBezTo>
                  <a:cubicBezTo>
                    <a:pt x="9960" y="3599"/>
                    <a:pt x="9126" y="3746"/>
                    <a:pt x="8337" y="4034"/>
                  </a:cubicBezTo>
                  <a:lnTo>
                    <a:pt x="7106" y="651"/>
                  </a:lnTo>
                  <a:cubicBezTo>
                    <a:pt x="8290" y="220"/>
                    <a:pt x="9540" y="-1"/>
                    <a:pt x="10800" y="0"/>
                  </a:cubicBezTo>
                  <a:cubicBezTo>
                    <a:pt x="11114" y="0"/>
                    <a:pt x="11428" y="13"/>
                    <a:pt x="11741" y="41"/>
                  </a:cubicBezTo>
                  <a:lnTo>
                    <a:pt x="11976" y="-2649"/>
                  </a:lnTo>
                  <a:lnTo>
                    <a:pt x="16067" y="2226"/>
                  </a:lnTo>
                  <a:lnTo>
                    <a:pt x="11192" y="6317"/>
                  </a:lnTo>
                  <a:lnTo>
                    <a:pt x="11427" y="3627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8" name="_s4105"/>
            <p:cNvSpPr>
              <a:spLocks noChangeArrowheads="1" noTextEdit="1"/>
            </p:cNvSpPr>
            <p:nvPr/>
          </p:nvSpPr>
          <p:spPr bwMode="auto">
            <a:xfrm rot="18000000">
              <a:off x="1760" y="1432"/>
              <a:ext cx="790" cy="790"/>
            </a:xfrm>
            <a:custGeom>
              <a:avLst/>
              <a:gdLst>
                <a:gd name="G0" fmla="+- -5570560 0 0"/>
                <a:gd name="G1" fmla="+- -7208960 0 0"/>
                <a:gd name="G2" fmla="+- -5570560 0 -7208960"/>
                <a:gd name="G3" fmla="+- 10800 0 0"/>
                <a:gd name="G4" fmla="+- 0 0 -5570560"/>
                <a:gd name="T0" fmla="*/ 360 256 1"/>
                <a:gd name="T1" fmla="*/ 0 256 1"/>
                <a:gd name="G5" fmla="+- G2 T0 T1"/>
                <a:gd name="G6" fmla="?: G2 G2 G5"/>
                <a:gd name="G7" fmla="+- 0 0 G6"/>
                <a:gd name="G8" fmla="+- 7200 0 0"/>
                <a:gd name="G9" fmla="+- 0 0 -7208960"/>
                <a:gd name="G10" fmla="+- 7200 0 2700"/>
                <a:gd name="G11" fmla="cos G10 -5570560"/>
                <a:gd name="G12" fmla="sin G10 -5570560"/>
                <a:gd name="G13" fmla="cos 13500 -5570560"/>
                <a:gd name="G14" fmla="sin 13500 -5570560"/>
                <a:gd name="G15" fmla="+- G11 10800 0"/>
                <a:gd name="G16" fmla="+- G12 10800 0"/>
                <a:gd name="G17" fmla="+- G13 10800 0"/>
                <a:gd name="G18" fmla="+- G14 10800 0"/>
                <a:gd name="G19" fmla="*/ 7200 1 2"/>
                <a:gd name="G20" fmla="+- G19 5400 0"/>
                <a:gd name="G21" fmla="cos G20 -5570560"/>
                <a:gd name="G22" fmla="sin G20 -5570560"/>
                <a:gd name="G23" fmla="+- G21 10800 0"/>
                <a:gd name="G24" fmla="+- G12 G23 G22"/>
                <a:gd name="G25" fmla="+- G22 G23 G11"/>
                <a:gd name="G26" fmla="cos 10800 -5570560"/>
                <a:gd name="G27" fmla="sin 10800 -5570560"/>
                <a:gd name="G28" fmla="cos 7200 -5570560"/>
                <a:gd name="G29" fmla="sin 7200 -5570560"/>
                <a:gd name="G30" fmla="+- G26 10800 0"/>
                <a:gd name="G31" fmla="+- G27 10800 0"/>
                <a:gd name="G32" fmla="+- G28 10800 0"/>
                <a:gd name="G33" fmla="+- G29 10800 0"/>
                <a:gd name="G34" fmla="+- G19 5400 0"/>
                <a:gd name="G35" fmla="cos G34 -7208960"/>
                <a:gd name="G36" fmla="sin G34 -7208960"/>
                <a:gd name="G37" fmla="+/ -7208960 -5570560 2"/>
                <a:gd name="T2" fmla="*/ 180 256 1"/>
                <a:gd name="T3" fmla="*/ 0 256 1"/>
                <a:gd name="G38" fmla="+- G37 T2 T3"/>
                <a:gd name="G39" fmla="?: G2 G37 G38"/>
                <a:gd name="G40" fmla="cos 10800 G39"/>
                <a:gd name="G41" fmla="sin 10800 G39"/>
                <a:gd name="G42" fmla="cos 7200 G39"/>
                <a:gd name="G43" fmla="sin 7200 G39"/>
                <a:gd name="G44" fmla="+- G40 10800 0"/>
                <a:gd name="G45" fmla="+- G41 10800 0"/>
                <a:gd name="G46" fmla="+- G42 10800 0"/>
                <a:gd name="G47" fmla="+- G43 10800 0"/>
                <a:gd name="G48" fmla="+- G35 10800 0"/>
                <a:gd name="G49" fmla="+- G36 10800 0"/>
                <a:gd name="T4" fmla="*/ 9390 w 21600"/>
                <a:gd name="T5" fmla="*/ 92 h 21600"/>
                <a:gd name="T6" fmla="*/ 7721 w 21600"/>
                <a:gd name="T7" fmla="*/ 2342 h 21600"/>
                <a:gd name="T8" fmla="*/ 9860 w 21600"/>
                <a:gd name="T9" fmla="*/ 3661 h 21600"/>
                <a:gd name="T10" fmla="*/ 11976 w 21600"/>
                <a:gd name="T11" fmla="*/ -2649 h 21600"/>
                <a:gd name="T12" fmla="*/ 16067 w 21600"/>
                <a:gd name="T13" fmla="*/ 2226 h 21600"/>
                <a:gd name="T14" fmla="*/ 11192 w 21600"/>
                <a:gd name="T15" fmla="*/ 6317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11427" y="3627"/>
                  </a:moveTo>
                  <a:cubicBezTo>
                    <a:pt x="11218" y="3609"/>
                    <a:pt x="11009" y="3600"/>
                    <a:pt x="10800" y="3600"/>
                  </a:cubicBezTo>
                  <a:cubicBezTo>
                    <a:pt x="9960" y="3599"/>
                    <a:pt x="9126" y="3746"/>
                    <a:pt x="8337" y="4034"/>
                  </a:cubicBezTo>
                  <a:lnTo>
                    <a:pt x="7106" y="651"/>
                  </a:lnTo>
                  <a:cubicBezTo>
                    <a:pt x="8290" y="220"/>
                    <a:pt x="9540" y="-1"/>
                    <a:pt x="10800" y="0"/>
                  </a:cubicBezTo>
                  <a:cubicBezTo>
                    <a:pt x="11114" y="0"/>
                    <a:pt x="11428" y="13"/>
                    <a:pt x="11741" y="41"/>
                  </a:cubicBezTo>
                  <a:lnTo>
                    <a:pt x="11976" y="-2649"/>
                  </a:lnTo>
                  <a:lnTo>
                    <a:pt x="16067" y="2226"/>
                  </a:lnTo>
                  <a:lnTo>
                    <a:pt x="11192" y="6317"/>
                  </a:lnTo>
                  <a:lnTo>
                    <a:pt x="11427" y="3627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9" name="_s4106"/>
            <p:cNvSpPr>
              <a:spLocks noChangeArrowheads="1"/>
            </p:cNvSpPr>
            <p:nvPr/>
          </p:nvSpPr>
          <p:spPr bwMode="auto">
            <a:xfrm>
              <a:off x="2671" y="1258"/>
              <a:ext cx="294" cy="2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anose="020B0604030504040204" pitchFamily="34" charset="0"/>
                </a:rPr>
                <a:t>Нарушения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anose="020B0604030504040204" pitchFamily="34" charset="0"/>
                </a:rPr>
                <a:t>дыхательной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anose="020B0604030504040204" pitchFamily="34" charset="0"/>
                </a:rPr>
                <a:t>системы</a:t>
              </a:r>
            </a:p>
          </p:txBody>
        </p:sp>
        <p:sp>
          <p:nvSpPr>
            <p:cNvPr id="10" name="_s4107"/>
            <p:cNvSpPr>
              <a:spLocks noChangeArrowheads="1"/>
            </p:cNvSpPr>
            <p:nvPr/>
          </p:nvSpPr>
          <p:spPr bwMode="auto">
            <a:xfrm>
              <a:off x="3019" y="1860"/>
              <a:ext cx="294" cy="2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anose="020B0604030504040204" pitchFamily="34" charset="0"/>
                </a:rPr>
                <a:t>Нарушения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anose="020B0604030504040204" pitchFamily="34" charset="0"/>
                </a:rPr>
                <a:t>системы кровообращения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anose="020B0604030504040204" pitchFamily="34" charset="0"/>
                </a:rPr>
                <a:t>и сердечно-сосудистой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anose="020B0604030504040204" pitchFamily="34" charset="0"/>
                </a:rPr>
                <a:t>системы</a:t>
              </a:r>
            </a:p>
          </p:txBody>
        </p:sp>
        <p:sp>
          <p:nvSpPr>
            <p:cNvPr id="11" name="_s4108"/>
            <p:cNvSpPr>
              <a:spLocks noChangeArrowheads="1"/>
            </p:cNvSpPr>
            <p:nvPr/>
          </p:nvSpPr>
          <p:spPr bwMode="auto">
            <a:xfrm>
              <a:off x="1975" y="1257"/>
              <a:ext cx="294" cy="2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anose="020B0604030504040204" pitchFamily="34" charset="0"/>
                </a:rPr>
                <a:t>Речевые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anose="020B0604030504040204" pitchFamily="34" charset="0"/>
                </a:rPr>
                <a:t>нарушения</a:t>
              </a:r>
            </a:p>
          </p:txBody>
        </p:sp>
        <p:sp>
          <p:nvSpPr>
            <p:cNvPr id="12" name="_s4109"/>
            <p:cNvSpPr>
              <a:spLocks noChangeArrowheads="1"/>
            </p:cNvSpPr>
            <p:nvPr/>
          </p:nvSpPr>
          <p:spPr bwMode="auto">
            <a:xfrm>
              <a:off x="2671" y="2463"/>
              <a:ext cx="294" cy="2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anose="020B0604030504040204" pitchFamily="34" charset="0"/>
                </a:rPr>
                <a:t>Ослабление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anose="020B0604030504040204" pitchFamily="34" charset="0"/>
                </a:rPr>
                <a:t>мышечной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anose="020B0604030504040204" pitchFamily="34" charset="0"/>
                </a:rPr>
                <a:t>системы</a:t>
              </a:r>
            </a:p>
          </p:txBody>
        </p:sp>
        <p:sp>
          <p:nvSpPr>
            <p:cNvPr id="13" name="_s4110"/>
            <p:cNvSpPr>
              <a:spLocks noChangeArrowheads="1"/>
            </p:cNvSpPr>
            <p:nvPr/>
          </p:nvSpPr>
          <p:spPr bwMode="auto">
            <a:xfrm>
              <a:off x="1975" y="2463"/>
              <a:ext cx="294" cy="2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anose="020B0604030504040204" pitchFamily="34" charset="0"/>
                </a:rPr>
                <a:t>Нарушения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anose="020B0604030504040204" pitchFamily="34" charset="0"/>
                </a:rPr>
                <a:t>осанки</a:t>
              </a:r>
            </a:p>
          </p:txBody>
        </p:sp>
        <p:sp>
          <p:nvSpPr>
            <p:cNvPr id="14" name="_s4111"/>
            <p:cNvSpPr>
              <a:spLocks noChangeArrowheads="1"/>
            </p:cNvSpPr>
            <p:nvPr/>
          </p:nvSpPr>
          <p:spPr bwMode="auto">
            <a:xfrm>
              <a:off x="1627" y="1860"/>
              <a:ext cx="294" cy="2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anose="020B0604030504040204" pitchFamily="34" charset="0"/>
                </a:rPr>
                <a:t>Нарушения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anose="020B0604030504040204" pitchFamily="34" charset="0"/>
                </a:rPr>
                <a:t>дыхательной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anose="020B0604030504040204" pitchFamily="34" charset="0"/>
                </a:rPr>
                <a:t>системы</a:t>
              </a:r>
            </a:p>
          </p:txBody>
        </p:sp>
      </p:grpSp>
      <p:pic>
        <p:nvPicPr>
          <p:cNvPr id="704530" name="Picture 18" descr="MC900311788[1]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566989" y="1268413"/>
            <a:ext cx="846137" cy="684212"/>
          </a:xfrm>
        </p:spPr>
      </p:pic>
      <p:pic>
        <p:nvPicPr>
          <p:cNvPr id="704534" name="Picture 22" descr="MC900293272[1]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464426" y="1484313"/>
            <a:ext cx="936625" cy="781050"/>
          </a:xfrm>
        </p:spPr>
      </p:pic>
      <p:pic>
        <p:nvPicPr>
          <p:cNvPr id="704537" name="Picture 25" descr="MC900311798[1]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183564" y="4437064"/>
            <a:ext cx="777875" cy="903287"/>
          </a:xfrm>
        </p:spPr>
      </p:pic>
      <p:pic>
        <p:nvPicPr>
          <p:cNvPr id="704557" name="Picture 45" descr="MC900198745[1]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5551" y="5589588"/>
            <a:ext cx="771525" cy="1054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04561" name="Picture 49" descr="MC900078752[1]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1539" y="5961064"/>
            <a:ext cx="936625" cy="896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4543882"/>
      </p:ext>
    </p:extLst>
  </p:cSld>
  <p:clrMapOvr>
    <a:masterClrMapping/>
  </p:clrMapOvr>
  <p:transition advClick="0" advTm="0">
    <p:comb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292101" y="227013"/>
            <a:ext cx="9969500" cy="1866830"/>
          </a:xfrm>
        </p:spPr>
        <p:txBody>
          <a:bodyPr/>
          <a:lstStyle/>
          <a:p>
            <a:r>
              <a:rPr lang="ru-RU" i="1" dirty="0" smtClean="0"/>
              <a:t>Сочетание </a:t>
            </a:r>
            <a:br>
              <a:rPr lang="ru-RU" i="1" dirty="0" smtClean="0"/>
            </a:br>
            <a:r>
              <a:rPr lang="ru-RU" i="1" dirty="0" smtClean="0"/>
              <a:t>наглядного  и  словесного </a:t>
            </a:r>
            <a:br>
              <a:rPr lang="ru-RU" i="1" dirty="0" smtClean="0"/>
            </a:br>
            <a:r>
              <a:rPr lang="ru-RU" i="1" dirty="0" smtClean="0"/>
              <a:t>обучения</a:t>
            </a:r>
            <a:endParaRPr lang="ru-RU" i="1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861391" y="2358888"/>
            <a:ext cx="10893287" cy="3737114"/>
          </a:xfrm>
        </p:spPr>
        <p:txBody>
          <a:bodyPr/>
          <a:lstStyle/>
          <a:p>
            <a:endParaRPr lang="ru-RU" b="1" u="sng" dirty="0" smtClean="0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ru-RU" b="1" u="sng" dirty="0" smtClean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Словесная </a:t>
            </a:r>
            <a:r>
              <a:rPr lang="ru-RU" b="1" u="sng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речь</a:t>
            </a:r>
            <a:r>
              <a:rPr lang="ru-RU" b="1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dirty="0" smtClean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 </a:t>
            </a:r>
            <a:r>
              <a:rPr lang="ru-RU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физическом воспитании </a:t>
            </a:r>
            <a:r>
              <a:rPr lang="ru-RU" dirty="0" smtClean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не является единственным </a:t>
            </a:r>
            <a:r>
              <a:rPr lang="ru-RU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носителем информации. </a:t>
            </a:r>
            <a:endParaRPr lang="ru-RU" dirty="0" smtClean="0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ru-RU" b="1" u="sng" dirty="0" smtClean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Словесная </a:t>
            </a:r>
            <a:r>
              <a:rPr lang="ru-RU" b="1" u="sng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речь</a:t>
            </a:r>
            <a:r>
              <a:rPr lang="ru-RU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выступает как один из </a:t>
            </a:r>
            <a:r>
              <a:rPr lang="ru-RU" dirty="0" smtClean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компонентов сообщения </a:t>
            </a:r>
            <a:r>
              <a:rPr lang="ru-RU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 своим информационным </a:t>
            </a:r>
            <a:r>
              <a:rPr lang="ru-RU" dirty="0" smtClean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средствам.</a:t>
            </a:r>
          </a:p>
          <a:p>
            <a:r>
              <a:rPr lang="ru-RU" dirty="0" smtClean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Обязательны </a:t>
            </a:r>
            <a:r>
              <a:rPr lang="ru-RU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 таких сообщениях </a:t>
            </a:r>
            <a:r>
              <a:rPr lang="ru-RU" b="1" u="sng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наглядные</a:t>
            </a:r>
            <a:r>
              <a:rPr lang="ru-RU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компоненты.</a:t>
            </a:r>
            <a:endParaRPr lang="ru-RU" b="1" dirty="0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6187588"/>
      </p:ext>
    </p:extLst>
  </p:cSld>
  <p:clrMapOvr>
    <a:masterClrMapping/>
  </p:clrMapOvr>
  <p:transition advClick="0" advTm="0">
    <p:comb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1351722" y="174004"/>
            <a:ext cx="10734261" cy="1800570"/>
          </a:xfrm>
        </p:spPr>
        <p:txBody>
          <a:bodyPr/>
          <a:lstStyle/>
          <a:p>
            <a:r>
              <a:rPr lang="ru-RU" sz="3200" dirty="0" smtClean="0"/>
              <a:t>				</a:t>
            </a:r>
            <a:r>
              <a:rPr lang="ru-RU" sz="3200" u="sng" dirty="0" smtClean="0"/>
              <a:t>Информация, содержащая словесные компоненты</a:t>
            </a:r>
            <a:r>
              <a:rPr lang="ru-RU" sz="3200" dirty="0" smtClean="0"/>
              <a:t>, </a:t>
            </a:r>
            <a:r>
              <a:rPr lang="ru-RU" sz="2800" dirty="0" smtClean="0"/>
              <a:t>направлена в процессе физического воспитания на решение следующих</a:t>
            </a:r>
            <a:r>
              <a:rPr lang="ru-RU" sz="3200" dirty="0" smtClean="0"/>
              <a:t> </a:t>
            </a:r>
            <a:r>
              <a:rPr lang="ru-RU" sz="3200" u="sng" dirty="0" smtClean="0"/>
              <a:t>задач</a:t>
            </a:r>
            <a:r>
              <a:rPr lang="ru-RU" sz="3200" dirty="0" smtClean="0"/>
              <a:t>:</a:t>
            </a:r>
            <a:endParaRPr lang="ru-RU" sz="3200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1"/>
          </p:nvPr>
        </p:nvSpPr>
        <p:spPr>
          <a:xfrm>
            <a:off x="649357" y="2358887"/>
            <a:ext cx="11436626" cy="3988904"/>
          </a:xfrm>
        </p:spPr>
        <p:txBody>
          <a:bodyPr/>
          <a:lstStyle/>
          <a:p>
            <a:pPr hangingPunct="0"/>
            <a:r>
              <a:rPr lang="ru-RU" sz="3200" dirty="0"/>
              <a:t>1.	Изложение всех основных двигательных действий</a:t>
            </a:r>
            <a:r>
              <a:rPr lang="ru-RU" sz="3200" dirty="0" smtClean="0"/>
              <a:t>.</a:t>
            </a:r>
          </a:p>
          <a:p>
            <a:pPr hangingPunct="0"/>
            <a:endParaRPr lang="ru-RU" sz="3200" b="1" dirty="0"/>
          </a:p>
          <a:p>
            <a:pPr hangingPunct="0"/>
            <a:r>
              <a:rPr lang="ru-RU" sz="3200" dirty="0"/>
              <a:t>2.	Передача в процессе обучения приемов двигательной деятельности</a:t>
            </a:r>
            <a:r>
              <a:rPr lang="ru-RU" sz="3200" dirty="0" smtClean="0"/>
              <a:t>.</a:t>
            </a:r>
          </a:p>
          <a:p>
            <a:pPr hangingPunct="0"/>
            <a:endParaRPr lang="ru-RU" sz="3200" b="1" dirty="0"/>
          </a:p>
          <a:p>
            <a:pPr hangingPunct="0"/>
            <a:r>
              <a:rPr lang="ru-RU" sz="3200" dirty="0"/>
              <a:t>3.	Освоение техники физических упражнений.</a:t>
            </a:r>
            <a:endParaRPr lang="ru-RU" sz="3200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47364883"/>
      </p:ext>
    </p:extLst>
  </p:cSld>
  <p:clrMapOvr>
    <a:masterClrMapping/>
  </p:clrMapOvr>
  <p:transition advClick="0" advTm="0">
    <p:comb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331857" y="611326"/>
            <a:ext cx="9969500" cy="1143000"/>
          </a:xfrm>
        </p:spPr>
        <p:txBody>
          <a:bodyPr/>
          <a:lstStyle/>
          <a:p>
            <a:pPr algn="r"/>
            <a:r>
              <a:rPr lang="ru-RU" u="sng" dirty="0" smtClean="0"/>
              <a:t>Требования</a:t>
            </a:r>
            <a:r>
              <a:rPr lang="ru-RU" dirty="0" smtClean="0"/>
              <a:t>, </a:t>
            </a:r>
            <a:br>
              <a:rPr lang="ru-RU" dirty="0" smtClean="0"/>
            </a:br>
            <a:r>
              <a:rPr lang="ru-RU" sz="3200" dirty="0" smtClean="0"/>
              <a:t>предъявляемые к подаче материала:</a:t>
            </a:r>
            <a:endParaRPr lang="ru-RU" sz="3200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1205948" y="2557670"/>
            <a:ext cx="8994270" cy="3538331"/>
          </a:xfrm>
        </p:spPr>
        <p:txBody>
          <a:bodyPr/>
          <a:lstStyle/>
          <a:p>
            <a:r>
              <a:rPr lang="ru-RU" sz="3200" i="1" dirty="0" smtClean="0"/>
              <a:t>Хорошее освещение;</a:t>
            </a:r>
          </a:p>
          <a:p>
            <a:endParaRPr lang="ru-RU" sz="3200" i="1" dirty="0" smtClean="0"/>
          </a:p>
          <a:p>
            <a:r>
              <a:rPr lang="ru-RU" sz="3200" i="1" dirty="0" smtClean="0"/>
              <a:t>Преподаватель должен занимать положение лицом к ученикам;</a:t>
            </a:r>
          </a:p>
          <a:p>
            <a:endParaRPr lang="ru-RU" sz="3200" i="1" dirty="0" smtClean="0"/>
          </a:p>
          <a:p>
            <a:r>
              <a:rPr lang="ru-RU" sz="3200" i="1" dirty="0" smtClean="0"/>
              <a:t>Расстояние от учащегося до учителя не менее 1-2 м.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02125785"/>
      </p:ext>
    </p:extLst>
  </p:cSld>
  <p:clrMapOvr>
    <a:masterClrMapping/>
  </p:clrMapOvr>
  <p:transition advClick="0" advTm="0">
    <p:comb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1.7"/>
</p:tagLst>
</file>

<file path=ppt/theme/theme1.xml><?xml version="1.0" encoding="utf-8"?>
<a:theme xmlns:a="http://schemas.openxmlformats.org/drawingml/2006/main" name="Орбита">
  <a:themeElements>
    <a:clrScheme name="Орбита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Орбита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Орбита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рбита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рбита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рбита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рбита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рбита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рбита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рбита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рбита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Капсулы">
  <a:themeElements>
    <a:clrScheme name="Капсулы 1">
      <a:dk1>
        <a:srgbClr val="003366"/>
      </a:dk1>
      <a:lt1>
        <a:srgbClr val="FFFFFF"/>
      </a:lt1>
      <a:dk2>
        <a:srgbClr val="006666"/>
      </a:dk2>
      <a:lt2>
        <a:srgbClr val="666699"/>
      </a:lt2>
      <a:accent1>
        <a:srgbClr val="33CCCC"/>
      </a:accent1>
      <a:accent2>
        <a:srgbClr val="99CC99"/>
      </a:accent2>
      <a:accent3>
        <a:srgbClr val="FFFFFF"/>
      </a:accent3>
      <a:accent4>
        <a:srgbClr val="002A56"/>
      </a:accent4>
      <a:accent5>
        <a:srgbClr val="ADE2E2"/>
      </a:accent5>
      <a:accent6>
        <a:srgbClr val="8AB98A"/>
      </a:accent6>
      <a:hlink>
        <a:srgbClr val="003366"/>
      </a:hlink>
      <a:folHlink>
        <a:srgbClr val="CC99FF"/>
      </a:folHlink>
    </a:clrScheme>
    <a:fontScheme name="Капсулы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Капсулы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апсулы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апсулы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псулы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апсулы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псулы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псулы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псулы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Кимоно">
  <a:themeElements>
    <a:clrScheme name="Кимоно 1">
      <a:dk1>
        <a:srgbClr val="2F1311"/>
      </a:dk1>
      <a:lt1>
        <a:srgbClr val="C16059"/>
      </a:lt1>
      <a:dk2>
        <a:srgbClr val="F7D47D"/>
      </a:dk2>
      <a:lt2>
        <a:srgbClr val="000000"/>
      </a:lt2>
      <a:accent1>
        <a:srgbClr val="D5B781"/>
      </a:accent1>
      <a:accent2>
        <a:srgbClr val="79AF7D"/>
      </a:accent2>
      <a:accent3>
        <a:srgbClr val="DDB6B5"/>
      </a:accent3>
      <a:accent4>
        <a:srgbClr val="270E0D"/>
      </a:accent4>
      <a:accent5>
        <a:srgbClr val="E7D8C1"/>
      </a:accent5>
      <a:accent6>
        <a:srgbClr val="6D9E71"/>
      </a:accent6>
      <a:hlink>
        <a:srgbClr val="F0B854"/>
      </a:hlink>
      <a:folHlink>
        <a:srgbClr val="DC893E"/>
      </a:folHlink>
    </a:clrScheme>
    <a:fontScheme name="Кимоно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Кимоно 1">
        <a:dk1>
          <a:srgbClr val="2F1311"/>
        </a:dk1>
        <a:lt1>
          <a:srgbClr val="C16059"/>
        </a:lt1>
        <a:dk2>
          <a:srgbClr val="F7D47D"/>
        </a:dk2>
        <a:lt2>
          <a:srgbClr val="000000"/>
        </a:lt2>
        <a:accent1>
          <a:srgbClr val="D5B781"/>
        </a:accent1>
        <a:accent2>
          <a:srgbClr val="79AF7D"/>
        </a:accent2>
        <a:accent3>
          <a:srgbClr val="DDB6B5"/>
        </a:accent3>
        <a:accent4>
          <a:srgbClr val="270E0D"/>
        </a:accent4>
        <a:accent5>
          <a:srgbClr val="E7D8C1"/>
        </a:accent5>
        <a:accent6>
          <a:srgbClr val="6D9E71"/>
        </a:accent6>
        <a:hlink>
          <a:srgbClr val="F0B854"/>
        </a:hlink>
        <a:folHlink>
          <a:srgbClr val="DC893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имоно 2">
        <a:dk1>
          <a:srgbClr val="000000"/>
        </a:dk1>
        <a:lt1>
          <a:srgbClr val="FFFFFF"/>
        </a:lt1>
        <a:dk2>
          <a:srgbClr val="000000"/>
        </a:dk2>
        <a:lt2>
          <a:srgbClr val="F7D47D"/>
        </a:lt2>
        <a:accent1>
          <a:srgbClr val="C19341"/>
        </a:accent1>
        <a:accent2>
          <a:srgbClr val="60A265"/>
        </a:accent2>
        <a:accent3>
          <a:srgbClr val="AAAAAA"/>
        </a:accent3>
        <a:accent4>
          <a:srgbClr val="DADADA"/>
        </a:accent4>
        <a:accent5>
          <a:srgbClr val="DDC8B0"/>
        </a:accent5>
        <a:accent6>
          <a:srgbClr val="56925B"/>
        </a:accent6>
        <a:hlink>
          <a:srgbClr val="EB9F17"/>
        </a:hlink>
        <a:folHlink>
          <a:srgbClr val="CF762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имоно 3">
        <a:dk1>
          <a:srgbClr val="00002E"/>
        </a:dk1>
        <a:lt1>
          <a:srgbClr val="FFFFFF"/>
        </a:lt1>
        <a:dk2>
          <a:srgbClr val="003399"/>
        </a:dk2>
        <a:lt2>
          <a:srgbClr val="F4BC40"/>
        </a:lt2>
        <a:accent1>
          <a:srgbClr val="9280CC"/>
        </a:accent1>
        <a:accent2>
          <a:srgbClr val="BD51A1"/>
        </a:accent2>
        <a:accent3>
          <a:srgbClr val="AAADCA"/>
        </a:accent3>
        <a:accent4>
          <a:srgbClr val="DADADA"/>
        </a:accent4>
        <a:accent5>
          <a:srgbClr val="C7C0E2"/>
        </a:accent5>
        <a:accent6>
          <a:srgbClr val="AB4991"/>
        </a:accent6>
        <a:hlink>
          <a:srgbClr val="CC66FF"/>
        </a:hlink>
        <a:folHlink>
          <a:srgbClr val="824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имоно 4">
        <a:dk1>
          <a:srgbClr val="2F1311"/>
        </a:dk1>
        <a:lt1>
          <a:srgbClr val="7A8E9C"/>
        </a:lt1>
        <a:dk2>
          <a:srgbClr val="FDF4DF"/>
        </a:dk2>
        <a:lt2>
          <a:srgbClr val="3E4A52"/>
        </a:lt2>
        <a:accent1>
          <a:srgbClr val="81ABA0"/>
        </a:accent1>
        <a:accent2>
          <a:srgbClr val="CD817B"/>
        </a:accent2>
        <a:accent3>
          <a:srgbClr val="BEC6CB"/>
        </a:accent3>
        <a:accent4>
          <a:srgbClr val="270E0D"/>
        </a:accent4>
        <a:accent5>
          <a:srgbClr val="C1D2CD"/>
        </a:accent5>
        <a:accent6>
          <a:srgbClr val="BA746F"/>
        </a:accent6>
        <a:hlink>
          <a:srgbClr val="BEBC76"/>
        </a:hlink>
        <a:folHlink>
          <a:srgbClr val="668E6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имоно 5">
        <a:dk1>
          <a:srgbClr val="2F1311"/>
        </a:dk1>
        <a:lt1>
          <a:srgbClr val="7A9C7C"/>
        </a:lt1>
        <a:dk2>
          <a:srgbClr val="FBEBC3"/>
        </a:dk2>
        <a:lt2>
          <a:srgbClr val="3C503D"/>
        </a:lt2>
        <a:accent1>
          <a:srgbClr val="D5B781"/>
        </a:accent1>
        <a:accent2>
          <a:srgbClr val="C16059"/>
        </a:accent2>
        <a:accent3>
          <a:srgbClr val="BECBBF"/>
        </a:accent3>
        <a:accent4>
          <a:srgbClr val="270E0D"/>
        </a:accent4>
        <a:accent5>
          <a:srgbClr val="E7D8C1"/>
        </a:accent5>
        <a:accent6>
          <a:srgbClr val="AF5650"/>
        </a:accent6>
        <a:hlink>
          <a:srgbClr val="F0B854"/>
        </a:hlink>
        <a:folHlink>
          <a:srgbClr val="DC893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имоно 6">
        <a:dk1>
          <a:srgbClr val="000000"/>
        </a:dk1>
        <a:lt1>
          <a:srgbClr val="D9EFE0"/>
        </a:lt1>
        <a:dk2>
          <a:srgbClr val="30605A"/>
        </a:dk2>
        <a:lt2>
          <a:srgbClr val="15331E"/>
        </a:lt2>
        <a:accent1>
          <a:srgbClr val="A4C6BA"/>
        </a:accent1>
        <a:accent2>
          <a:srgbClr val="558F7D"/>
        </a:accent2>
        <a:accent3>
          <a:srgbClr val="E9F6ED"/>
        </a:accent3>
        <a:accent4>
          <a:srgbClr val="000000"/>
        </a:accent4>
        <a:accent5>
          <a:srgbClr val="CFDFD9"/>
        </a:accent5>
        <a:accent6>
          <a:srgbClr val="4C8171"/>
        </a:accent6>
        <a:hlink>
          <a:srgbClr val="C1C177"/>
        </a:hlink>
        <a:folHlink>
          <a:srgbClr val="A08F5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имоно 7">
        <a:dk1>
          <a:srgbClr val="2F1311"/>
        </a:dk1>
        <a:lt1>
          <a:srgbClr val="CFC7B5"/>
        </a:lt1>
        <a:dk2>
          <a:srgbClr val="853F35"/>
        </a:dk2>
        <a:lt2>
          <a:srgbClr val="8E7F5E"/>
        </a:lt2>
        <a:accent1>
          <a:srgbClr val="EBD2A5"/>
        </a:accent1>
        <a:accent2>
          <a:srgbClr val="A5C9A8"/>
        </a:accent2>
        <a:accent3>
          <a:srgbClr val="E4E0D7"/>
        </a:accent3>
        <a:accent4>
          <a:srgbClr val="270E0D"/>
        </a:accent4>
        <a:accent5>
          <a:srgbClr val="F3E5CF"/>
        </a:accent5>
        <a:accent6>
          <a:srgbClr val="95B698"/>
        </a:accent6>
        <a:hlink>
          <a:srgbClr val="C68510"/>
        </a:hlink>
        <a:folHlink>
          <a:srgbClr val="E5A87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имоно 8">
        <a:dk1>
          <a:srgbClr val="000000"/>
        </a:dk1>
        <a:lt1>
          <a:srgbClr val="F0EED8"/>
        </a:lt1>
        <a:dk2>
          <a:srgbClr val="666729"/>
        </a:dk2>
        <a:lt2>
          <a:srgbClr val="3F3B19"/>
        </a:lt2>
        <a:accent1>
          <a:srgbClr val="E9D47D"/>
        </a:accent1>
        <a:accent2>
          <a:srgbClr val="D4DD91"/>
        </a:accent2>
        <a:accent3>
          <a:srgbClr val="F6F5E9"/>
        </a:accent3>
        <a:accent4>
          <a:srgbClr val="000000"/>
        </a:accent4>
        <a:accent5>
          <a:srgbClr val="F2E6BF"/>
        </a:accent5>
        <a:accent6>
          <a:srgbClr val="C0C883"/>
        </a:accent6>
        <a:hlink>
          <a:srgbClr val="9D943F"/>
        </a:hlink>
        <a:folHlink>
          <a:srgbClr val="C9C17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1_Орбита">
  <a:themeElements>
    <a:clrScheme name="Орбита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Орбита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Орбита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рбита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рбита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рбита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рбита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рбита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рбита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рбита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рбита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623</TotalTime>
  <Words>469</Words>
  <Application>Microsoft Office PowerPoint</Application>
  <PresentationFormat>Широкоэкранный</PresentationFormat>
  <Paragraphs>128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5</vt:i4>
      </vt:variant>
      <vt:variant>
        <vt:lpstr>Заголовки слайдов</vt:lpstr>
      </vt:variant>
      <vt:variant>
        <vt:i4>17</vt:i4>
      </vt:variant>
    </vt:vector>
  </HeadingPairs>
  <TitlesOfParts>
    <vt:vector size="29" baseType="lpstr">
      <vt:lpstr>Arial</vt:lpstr>
      <vt:lpstr>Arial Black</vt:lpstr>
      <vt:lpstr>Calibri</vt:lpstr>
      <vt:lpstr>Calibri Light</vt:lpstr>
      <vt:lpstr>Tahoma</vt:lpstr>
      <vt:lpstr>Times New Roman</vt:lpstr>
      <vt:lpstr>Wingdings</vt:lpstr>
      <vt:lpstr>Орбита</vt:lpstr>
      <vt:lpstr>Капсулы</vt:lpstr>
      <vt:lpstr>Кимоно</vt:lpstr>
      <vt:lpstr>Тема Office</vt:lpstr>
      <vt:lpstr>1_Орбита</vt:lpstr>
      <vt:lpstr>Презентация PowerPoint</vt:lpstr>
      <vt:lpstr>Презентация PowerPoint</vt:lpstr>
      <vt:lpstr>Презентация PowerPoint</vt:lpstr>
      <vt:lpstr>Зависимость  физических  способностей от  состояния  вегетативных функций организма</vt:lpstr>
      <vt:lpstr>Антропометрические   данные детей   10 - 11   лет</vt:lpstr>
      <vt:lpstr>Зависимость  физических  способностей от  состояния  вегетативных функций организма</vt:lpstr>
      <vt:lpstr>Сочетание  наглядного  и  словесного  обучения</vt:lpstr>
      <vt:lpstr>    Информация, содержащая словесные компоненты, направлена в процессе физического воспитания на решение следующих задач:</vt:lpstr>
      <vt:lpstr>Требования,  предъявляемые к подаче материала:</vt:lpstr>
      <vt:lpstr>    На уроках физкультуры знакомый речевой материал предъявляется:</vt:lpstr>
      <vt:lpstr>   В школе для неслышащих детей  перед уроками физической культуры стоят  две задачи: </vt:lpstr>
      <vt:lpstr>    Усвоение учебного материала  глухими школьниками состоит из четырех основных компонентов:</vt:lpstr>
      <vt:lpstr>Презентация PowerPoint</vt:lpstr>
      <vt:lpstr>Речевой материал,  используемый на каждом уроке:</vt:lpstr>
      <vt:lpstr>Сочетание наглядного и словесного на примере обучения построению детей в круг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Анастасия Шевцова</dc:creator>
  <cp:lastModifiedBy>Анастасия Шевцова</cp:lastModifiedBy>
  <cp:revision>38</cp:revision>
  <dcterms:created xsi:type="dcterms:W3CDTF">2015-04-10T10:53:00Z</dcterms:created>
  <dcterms:modified xsi:type="dcterms:W3CDTF">2015-05-13T18:33:16Z</dcterms:modified>
</cp:coreProperties>
</file>