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lumMod val="75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murmedia.ru/news/society/02.03.2015/424032/sostoyanie-zdorovya-shkolnikov-habarovskogo-kraya-uluchshaetsya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2171327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нарушений осанки у школьников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процессе занятий плаванием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437112"/>
            <a:ext cx="4932040" cy="1788368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Дунникова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Ольга Сергеевна -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культуры муниципального общеобразовательного учреждения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гимназия 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9 городского округа  «Город Комсомольск-на-Амуре», Россия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7156"/>
            <a:ext cx="7092280" cy="481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9998"/>
            <a:ext cx="7092280" cy="446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065" y="188640"/>
            <a:ext cx="1971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Бассейн "Дельфин" (Россия, Хабаровск)</a:t>
            </a:r>
          </a:p>
        </p:txBody>
      </p:sp>
    </p:spTree>
    <p:extLst>
      <p:ext uri="{BB962C8B-B14F-4D97-AF65-F5344CB8AC3E}">
        <p14:creationId xmlns:p14="http://schemas.microsoft.com/office/powerpoint/2010/main" val="25209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8238"/>
            <a:ext cx="8568952" cy="560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Вода — колыбель нашей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4463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33656" cy="6480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гигиенистов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свидетельствуют: </a:t>
            </a:r>
          </a:p>
          <a:p>
            <a:pPr marL="0" indent="0" algn="ctr">
              <a:buNone/>
            </a:pP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 </a:t>
            </a:r>
            <a:r>
              <a:rPr lang="ru-RU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85%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дневного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 большинство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статическом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(сидя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младших школьников произвольная двигательная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(ходьба, игры) занимает только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19%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суток, из них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организованные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физического воспитания приходится лишь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3%.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двигательная активность детей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поступлением в школу падает почти на </a:t>
            </a:r>
            <a:r>
              <a:rPr lang="ru-RU" sz="28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снижаясь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младших классов к старшим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51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915743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Состояние здоровья школьников Хабаровского края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улучшается.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результатам медосмотра, доля детей 1-й и 2-й групп здоровья составляет 85%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Хабаровск, 2 марта,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AmurMedia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Подробнее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http://amurmedia.ru/news/society/02.03.2015/424032/sostoyanie-zdorovya-shkolnikov-habarovskogo-kraya-uluchshaetsya.html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08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8" y="-315416"/>
            <a:ext cx="91440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нарушения осанки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лян\Desktop\800px-Bior8_15_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200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лян\Desktop\0003-001-Lechebnoe-plav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9269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по физическому воспитанию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олян\Desktop\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6300"/>
            <a:ext cx="20882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лян\Desktop\727483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3565"/>
            <a:ext cx="2088232" cy="28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лян\Desktop\254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20882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Pcy;&amp;ocy;&amp;rcy;&amp;tcy;&amp;acy;&amp;lcy; &amp;ocy; &amp;tcy;&amp;ucy;&amp;rcy;&amp;icy;&amp;zcy;&amp;mcy;&amp;iecy; - &amp;Fcy;&amp;icy;&amp;zcy;&amp;icy;&amp;chcy;&amp;iecy;&amp;scy;&amp;kcy;&amp;acy;&amp;yacy; &amp;kcy;&amp;ucy;&amp;lcy;&amp;softcy;&amp;tcy;&amp;ucy;&amp;rcy;&amp;acy;. . 5-11 &amp;kcy;&amp;lcy;&amp;acy;&amp;scy;&amp;scy;. . &amp;Pcy;&amp;rcy;&amp;ocy;&amp;gcy;&amp;rcy;&amp;acy;&amp;mcy;&amp;mcy;&amp;ycy; &amp;ocy;&amp;bcy;&amp;shchcy;&amp;iecy;&amp;ocy;&amp;bcy;&amp;rcy;&amp;acy;&amp;zcy;&amp;ocy;&amp;vcy;&amp;acy;&amp;tcy;&amp;iecy;&amp;lcy;&amp;softcy;&amp;ncy;&amp;ycy;&amp;khcy; &amp;ucy;&amp;chcy;&amp;rcy;&amp;iecy;&amp;zhcy;&amp;dcy;&amp;iecy;&amp;ncy;&amp;icy;&amp;jcy; - &amp;Mcy;&amp;acy;&amp;tcy;&amp;vcy;&amp;iecy;&amp;iecy;&amp;vcy; - &amp;Fcy;&amp;icy;&amp;zcy;&amp;kcy;&amp;ucy;&amp;lcy;&amp;softcy;&amp;tcy;&amp;ucy;&amp;rcy;&amp;acy; - &amp;Dcy;&amp;rcy;&amp;ucy;&amp;g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5" y="692696"/>
            <a:ext cx="20882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Rcy;&amp;acy;&amp;bcy;&amp;ocy;&amp;chcy;&amp;acy;&amp;yacy; &amp;pcy;&amp;rcy;&amp;ocy;&amp;gcy;&amp;rcy;&amp;acy;&amp;mcy;&amp;mcy;&amp;acy; &amp;pcy;&amp;ocy; &amp;fcy;&amp;icy;&amp;zcy;&amp;kcy;&amp;ucy;&amp;lcy;&amp;softcy;&amp;tcy;&amp;ucy;&amp;rcy;&amp;iecy; &amp;mcy;&amp;acy;&amp;tcy;&amp;vcy;&amp;iecy;&amp;iecy;&amp;vcy; 1 &amp;kcy;&amp;lcy;&amp;acy;&amp;scy;&amp;scy; &amp;Fcy;&amp;icy;&amp;zcy;&amp;icy;&amp;chcy;&amp;iecy;&amp;scy;&amp;kcy;&amp;acy;&amp;yacy; …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21602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&amp;Rcy;&amp;acy;&amp;bcy;&amp;ocy;&amp;chcy;&amp;acy;&amp;yacy; &amp;pcy;&amp;rcy;&amp;ocy;&amp;gcy;&amp;rcy;&amp;acy;&amp;mcy;&amp;mcy;&amp;acy; &amp;pcy;&amp;ocy; &amp;fcy;&amp;icy;&amp;zcy;&amp;icy;&amp;chcy;&amp;iecy;&amp;scy;&amp;kcy;&amp;ocy;&amp;jcy; &amp;kcy;&amp;ucy;&amp;lcy;&amp;softcy;&amp;tcy;&amp;ucy;&amp;rcy;&amp;iecy; &amp;pcy;&amp;ocy; &amp;fcy;&amp;gcy;&amp;ocy;&amp;scy; - &amp;Ncy;&amp;ocy;&amp;vcy;&amp;icy;&amp;ncy;&amp;kcy;&amp;icy; &amp;kcy;&amp;ncy;&amp;icy;&amp;zhcy;&amp;ncy;&amp;ocy;&amp;gcy;&amp;ocy; &amp;mcy;&amp;icy;&amp;rcy;&amp;a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05022"/>
            <a:ext cx="2046734" cy="28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&amp;Ocy;&amp;pcy;&amp;icy;&amp;scy;&amp;acy;&amp;ncy;&amp;icy;&amp;iecy; &amp;tcy;&amp;ocy;&amp;vcy;&amp;acy;&amp;rcy;&amp;acy;: &amp;Mcy;&amp;ucy;&amp;zcy;&amp;ycy;&amp;kcy;&amp;acy;. . 2 &amp;kcy;&amp;lcy;&amp;acy;&amp;scy;&amp;scy; (+ CD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08845"/>
            <a:ext cx="2088232" cy="30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&amp;Kcy;&amp;ucy;&amp;pcy;&amp;icy;&amp;tcy;&amp;softcy; &amp;kcy;&amp;ncy;&amp;icy;&amp;gcy;&amp;ucy; &amp;Fcy;&amp;icy;&amp;zcy;&amp;icy;&amp;chcy;&amp;iecy;&amp;scy;&amp;kcy;&amp;acy;&amp;yacy; &amp;kcy;&amp;ucy;&amp;lcy;&amp;softcy;&amp;tcy;&amp;ucy;&amp;rcy;&amp;acy;. . 10-11 &amp;kcy;&amp;lcy;&amp;acy;&amp;scy;&amp;scy;&amp;ycy;. . &amp;Rcy;&amp;acy;&amp;bcy;&amp;ocy;&amp;chcy;&amp;icy;&amp;iecy; &amp;pcy;&amp;rcy;&amp;ocy;&amp;gcy;&amp;rcy;&amp;acy;&amp;mcy;&amp;mcy;&amp;ycy;. . &amp;Pcy;&amp;rcy;&amp;iecy;&amp;dcy;&amp;mcy;&amp;iecy;&amp;tcy;&amp;ncy;&amp;acy;&amp;yacy; &amp;lcy;&amp;icy;&amp;ncy;&amp;icy;&amp;yacy; &amp;ucy;&amp;chcy;&amp;iecy;&amp;bcy;&amp;ncy;&amp;icy;&amp;kcy;&amp;ocy;&amp;vcy; &amp;Vcy;.&amp;Icy;. &amp;Lcy;&amp;yacy;&amp;khcy;&amp;acy;. . &amp;Fcy;&amp;Gcy;&amp;Ocy;&amp;Scy; &amp;icy;&amp;zcy; &amp;scy;&amp;iecy;&amp;rcy;&amp;icy;&amp;icy; &amp;P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81" y="3905672"/>
            <a:ext cx="2082008" cy="28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Отличительные особенности урока физическо культуры:</a:t>
            </a:r>
            <a:endParaRPr lang="ru-RU" sz="2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высокие требования к оборудованию мест занятия;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высокие требования к технике безопасности занимаю­щихся;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преимущественная направленность занятий на обучение двигательным действиям;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эффективный индивидуальный подход;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моторная плотность урока (главная причина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значительные потери тепла);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необычные условия работы анализаторных систем, а от­сюда — точность подаваемых команд и распоряжений (речь пе­дагога должна быть кратка и лаконична);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широкое использование в практике преподавания жестов: ориентировка в пространстве почти полностью становится фун­кцией зрения;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эффективность игрового метода;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быстрая утомляемость детей в связи с необычностью сен­сорных воздействий;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строгий учет состояния здоровья учащихся на теку­щий момент;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хорошее знание преподавателем личностных качеств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каждого занимающегося ребенка, его индивидуальных особенностей.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3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1"/>
          </a:xfrm>
        </p:spPr>
        <p:txBody>
          <a:bodyPr/>
          <a:lstStyle/>
          <a:p>
            <a:r>
              <a:rPr lang="ru-RU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физического воспитания:</a:t>
            </a:r>
            <a:br>
              <a:rPr lang="ru-RU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24936" cy="526348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здоровья, содействие нормальному физичес­кому развитию;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жизненно важным двигательным умениям и на­выкам;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двигательных (кондиционных и координацион­ных) способностей;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необходимых знаний в области физической культуры и спорта;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потребности и умения самостоятельно зани­маться физическими упражнениями, сознательно применять их в целях отдыха, тренировки, повышения работоспособности и укрепления здоровья;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воспитанию нравственных и волевых качеств, развитию психических процессов и свойств личности.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6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специальных задач:</a:t>
            </a:r>
            <a:br>
              <a:rPr lang="ru-RU" sz="36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адаптироваться к водной среде, исключить водобоязнь;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научиться свободно держаться на воде;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овладеть необходимым фундаментом двигательных уме­ний и навыков, нужных для последующего овладения техни­кой спортивного плавания;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овладеть техникой спортивных способов плавания;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овладеть техникой прикладного плавания;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научиться оказывать первую помощь пострадавшему;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профилактике нарушений осанки и закаливанию организма;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привычки личной гигиены;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использовать плавание в системе спортивной тренировки.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</TotalTime>
  <Words>358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Профилактика нарушений осанки у школьников  в процессе занятий плаванием</vt:lpstr>
      <vt:lpstr>Презентация PowerPoint</vt:lpstr>
      <vt:lpstr>Состояние здоровья школьников Хабаровского края улучшается. По результатам медосмотра, доля детей 1-й и 2-й групп здоровья составляет 85% Хабаровск, 2 марта, AmurMedia.   Подробнее: http://amurmedia.ru/news/society/02.03.2015/424032/sostoyanie-zdorovya-shkolnikov-habarovskogo-kraya-uluchshaetsya.html </vt:lpstr>
      <vt:lpstr>Формы нарушения осанки </vt:lpstr>
      <vt:lpstr>Презентация PowerPoint</vt:lpstr>
      <vt:lpstr>Программы по физическому воспитанию</vt:lpstr>
      <vt:lpstr>Отличительные особенности урока физическо культуры:</vt:lpstr>
      <vt:lpstr>Задачи физического воспитания: </vt:lpstr>
      <vt:lpstr>Группа специальных задач: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нарушений осанки у школьников  в процессе занятий плаванием</dc:title>
  <dc:creator>Ольга Дунникова</dc:creator>
  <cp:lastModifiedBy>колян</cp:lastModifiedBy>
  <cp:revision>7</cp:revision>
  <dcterms:created xsi:type="dcterms:W3CDTF">2015-03-26T00:46:21Z</dcterms:created>
  <dcterms:modified xsi:type="dcterms:W3CDTF">2015-03-26T01:49:57Z</dcterms:modified>
</cp:coreProperties>
</file>