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4" r:id="rId4"/>
    <p:sldId id="258" r:id="rId5"/>
    <p:sldId id="275" r:id="rId6"/>
    <p:sldId id="259" r:id="rId7"/>
    <p:sldId id="276" r:id="rId8"/>
    <p:sldId id="260" r:id="rId9"/>
    <p:sldId id="277" r:id="rId10"/>
    <p:sldId id="261" r:id="rId11"/>
    <p:sldId id="278" r:id="rId12"/>
    <p:sldId id="262" r:id="rId13"/>
    <p:sldId id="279" r:id="rId14"/>
    <p:sldId id="263" r:id="rId15"/>
    <p:sldId id="280" r:id="rId16"/>
    <p:sldId id="264" r:id="rId17"/>
    <p:sldId id="281" r:id="rId18"/>
    <p:sldId id="265" r:id="rId19"/>
    <p:sldId id="282" r:id="rId20"/>
    <p:sldId id="266" r:id="rId21"/>
    <p:sldId id="283" r:id="rId22"/>
    <p:sldId id="267" r:id="rId23"/>
    <p:sldId id="284" r:id="rId24"/>
    <p:sldId id="269" r:id="rId25"/>
    <p:sldId id="286" r:id="rId26"/>
    <p:sldId id="270" r:id="rId27"/>
    <p:sldId id="287" r:id="rId28"/>
    <p:sldId id="273" r:id="rId29"/>
    <p:sldId id="290" r:id="rId30"/>
    <p:sldId id="271" r:id="rId31"/>
    <p:sldId id="288" r:id="rId32"/>
    <p:sldId id="272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92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9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71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09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1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57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42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27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6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998E4-3DF6-4BBA-9678-FF567D287745}" type="datetimeFigureOut">
              <a:rPr lang="ru-RU" smtClean="0"/>
              <a:t>12.06.2015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7AB5-885B-4A54-9924-0434DA13B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00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Palatino Linotype" pitchFamily="18" charset="0"/>
              </a:rPr>
              <a:t>«Загадки о лете»</a:t>
            </a:r>
            <a:endParaRPr lang="ru-RU" sz="5400" b="1" dirty="0"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88832" cy="1752600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Подготовила: Швец Ольга Викторовна воспитатель ГБДОУ Д/с№16 Красногвардейский р-н СПб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0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90336"/>
            <a:ext cx="540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Надо мною, над тобою</a:t>
            </a:r>
          </a:p>
          <a:p>
            <a:r>
              <a:rPr lang="ru-RU" sz="3200" b="1" i="1" dirty="0" smtClean="0"/>
              <a:t>Пролетел мешок с водою,</a:t>
            </a:r>
          </a:p>
          <a:p>
            <a:r>
              <a:rPr lang="ru-RU" sz="3200" b="1" i="1" dirty="0" smtClean="0"/>
              <a:t>Наскочил на дальний лес,</a:t>
            </a:r>
          </a:p>
          <a:p>
            <a:r>
              <a:rPr lang="ru-RU" sz="3200" b="1" i="1" dirty="0" smtClean="0"/>
              <a:t>Прохудился и исчез.</a:t>
            </a:r>
          </a:p>
          <a:p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1653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8500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967335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Течёт, течёт - не вытечет,</a:t>
            </a:r>
          </a:p>
          <a:p>
            <a:r>
              <a:rPr lang="ru-RU" sz="3200" b="1" i="1" dirty="0" smtClean="0"/>
              <a:t>Бежит, бежит - не выбежит.</a:t>
            </a:r>
          </a:p>
        </p:txBody>
      </p:sp>
    </p:spTree>
    <p:extLst>
      <p:ext uri="{BB962C8B-B14F-4D97-AF65-F5344CB8AC3E}">
        <p14:creationId xmlns:p14="http://schemas.microsoft.com/office/powerpoint/2010/main" val="16608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7" y="1600200"/>
            <a:ext cx="6504926" cy="4525963"/>
          </a:xfrm>
        </p:spPr>
      </p:pic>
    </p:spTree>
    <p:extLst>
      <p:ext uri="{BB962C8B-B14F-4D97-AF65-F5344CB8AC3E}">
        <p14:creationId xmlns:p14="http://schemas.microsoft.com/office/powerpoint/2010/main" val="487684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99695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sz="3200" b="1" i="1" dirty="0" smtClean="0"/>
              <a:t>Два братца</a:t>
            </a:r>
          </a:p>
          <a:p>
            <a:r>
              <a:rPr lang="ru-RU" sz="3200" b="1" i="1" dirty="0" smtClean="0"/>
              <a:t>В воду глядятся,</a:t>
            </a:r>
          </a:p>
          <a:p>
            <a:r>
              <a:rPr lang="ru-RU" sz="3200" b="1" i="1" dirty="0" smtClean="0"/>
              <a:t>В век не сойдутся.</a:t>
            </a:r>
          </a:p>
        </p:txBody>
      </p:sp>
    </p:spTree>
    <p:extLst>
      <p:ext uri="{BB962C8B-B14F-4D97-AF65-F5344CB8AC3E}">
        <p14:creationId xmlns:p14="http://schemas.microsoft.com/office/powerpoint/2010/main" val="31236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2394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828836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В тихую погоду - нет нас нигде,</a:t>
            </a:r>
          </a:p>
          <a:p>
            <a:r>
              <a:rPr lang="ru-RU" sz="3200" b="1" i="1" dirty="0" smtClean="0"/>
              <a:t>А ветер подует - бежим по воде.</a:t>
            </a:r>
          </a:p>
          <a:p>
            <a:endParaRPr lang="ru-RU" i="1" dirty="0" smtClean="0"/>
          </a:p>
          <a:p>
            <a:r>
              <a:rPr lang="ru-RU" i="1" dirty="0" smtClean="0"/>
              <a:t>	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7412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80820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967335"/>
            <a:ext cx="5310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Голубой </a:t>
            </a:r>
            <a:r>
              <a:rPr lang="ru-RU" sz="3200" b="1" i="1" dirty="0" err="1" smtClean="0"/>
              <a:t>аэропланчик</a:t>
            </a:r>
            <a:endParaRPr lang="ru-RU" sz="3200" b="1" i="1" dirty="0" smtClean="0"/>
          </a:p>
          <a:p>
            <a:r>
              <a:rPr lang="ru-RU" sz="3200" b="1" i="1" dirty="0" smtClean="0"/>
              <a:t>Сел на белый одуванчик.</a:t>
            </a:r>
          </a:p>
        </p:txBody>
      </p:sp>
    </p:spTree>
    <p:extLst>
      <p:ext uri="{BB962C8B-B14F-4D97-AF65-F5344CB8AC3E}">
        <p14:creationId xmlns:p14="http://schemas.microsoft.com/office/powerpoint/2010/main" val="13312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822950" cy="3384376"/>
          </a:xfrm>
        </p:spPr>
      </p:pic>
    </p:spTree>
    <p:extLst>
      <p:ext uri="{BB962C8B-B14F-4D97-AF65-F5344CB8AC3E}">
        <p14:creationId xmlns:p14="http://schemas.microsoft.com/office/powerpoint/2010/main" val="223341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2810467"/>
            <a:ext cx="52565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Ты весь мир обогреваешь</a:t>
            </a:r>
          </a:p>
          <a:p>
            <a:r>
              <a:rPr lang="ru-RU" sz="3200" b="1" i="1" dirty="0" smtClean="0"/>
              <a:t>И усталости не знаешь,</a:t>
            </a:r>
          </a:p>
          <a:p>
            <a:r>
              <a:rPr lang="ru-RU" sz="3200" b="1" i="1" dirty="0" smtClean="0"/>
              <a:t>Улыбаешься в оконце,</a:t>
            </a:r>
          </a:p>
          <a:p>
            <a:r>
              <a:rPr lang="ru-RU" sz="3200" b="1" i="1" dirty="0" smtClean="0"/>
              <a:t>А зовут тебя все ...</a:t>
            </a:r>
          </a:p>
        </p:txBody>
      </p:sp>
    </p:spTree>
    <p:extLst>
      <p:ext uri="{BB962C8B-B14F-4D97-AF65-F5344CB8AC3E}">
        <p14:creationId xmlns:p14="http://schemas.microsoft.com/office/powerpoint/2010/main" val="12789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967335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Над цветком порхает, пляшет,</a:t>
            </a:r>
          </a:p>
          <a:p>
            <a:r>
              <a:rPr lang="ru-RU" sz="3200" b="1" i="1" dirty="0" smtClean="0"/>
              <a:t>Веерком узорным машет.</a:t>
            </a:r>
          </a:p>
        </p:txBody>
      </p:sp>
    </p:spTree>
    <p:extLst>
      <p:ext uri="{BB962C8B-B14F-4D97-AF65-F5344CB8AC3E}">
        <p14:creationId xmlns:p14="http://schemas.microsoft.com/office/powerpoint/2010/main" val="6020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4864"/>
            <a:ext cx="4958680" cy="2952328"/>
          </a:xfrm>
        </p:spPr>
      </p:pic>
    </p:spTree>
    <p:extLst>
      <p:ext uri="{BB962C8B-B14F-4D97-AF65-F5344CB8AC3E}">
        <p14:creationId xmlns:p14="http://schemas.microsoft.com/office/powerpoint/2010/main" val="68725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90336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Нос долог, голос тонок,</a:t>
            </a:r>
          </a:p>
          <a:p>
            <a:r>
              <a:rPr lang="ru-RU" sz="3200" b="1" i="1" dirty="0" smtClean="0"/>
              <a:t>Летит – кричит, сядет – молчит.</a:t>
            </a:r>
          </a:p>
          <a:p>
            <a:r>
              <a:rPr lang="ru-RU" sz="3200" b="1" i="1" dirty="0" smtClean="0"/>
              <a:t>Цари его боятся, короли страшатся,</a:t>
            </a:r>
          </a:p>
          <a:p>
            <a:r>
              <a:rPr lang="ru-RU" sz="3200" b="1" i="1" dirty="0" smtClean="0"/>
              <a:t>Кто его убьет, тот свою кровь прольет.</a:t>
            </a:r>
          </a:p>
        </p:txBody>
      </p:sp>
    </p:spTree>
    <p:extLst>
      <p:ext uri="{BB962C8B-B14F-4D97-AF65-F5344CB8AC3E}">
        <p14:creationId xmlns:p14="http://schemas.microsoft.com/office/powerpoint/2010/main" val="411853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4176464" cy="3744415"/>
          </a:xfrm>
        </p:spPr>
      </p:pic>
    </p:spTree>
    <p:extLst>
      <p:ext uri="{BB962C8B-B14F-4D97-AF65-F5344CB8AC3E}">
        <p14:creationId xmlns:p14="http://schemas.microsoft.com/office/powerpoint/2010/main" val="93879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90336"/>
            <a:ext cx="62646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Замечательный цветок,</a:t>
            </a:r>
          </a:p>
          <a:p>
            <a:r>
              <a:rPr lang="ru-RU" sz="3200" b="1" i="1" dirty="0" smtClean="0"/>
              <a:t>Словно яркий огонек.</a:t>
            </a:r>
          </a:p>
          <a:p>
            <a:r>
              <a:rPr lang="ru-RU" sz="3200" b="1" i="1" dirty="0" smtClean="0"/>
              <a:t>Пышный, важный, словно пан,</a:t>
            </a:r>
          </a:p>
          <a:p>
            <a:r>
              <a:rPr lang="ru-RU" sz="3200" b="1" i="1" dirty="0" smtClean="0"/>
              <a:t>Нежный бархатный...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06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44288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967335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Стоит в саду кудряшка - белая рубашка,</a:t>
            </a:r>
          </a:p>
          <a:p>
            <a:r>
              <a:rPr lang="ru-RU" sz="3200" b="1" i="1" dirty="0" smtClean="0"/>
              <a:t>Сердечко золотое. Что это такое?</a:t>
            </a:r>
          </a:p>
        </p:txBody>
      </p:sp>
    </p:spTree>
    <p:extLst>
      <p:ext uri="{BB962C8B-B14F-4D97-AF65-F5344CB8AC3E}">
        <p14:creationId xmlns:p14="http://schemas.microsoft.com/office/powerpoint/2010/main" val="27356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88840"/>
            <a:ext cx="4903048" cy="3672408"/>
          </a:xfrm>
        </p:spPr>
      </p:pic>
    </p:spTree>
    <p:extLst>
      <p:ext uri="{BB962C8B-B14F-4D97-AF65-F5344CB8AC3E}">
        <p14:creationId xmlns:p14="http://schemas.microsoft.com/office/powerpoint/2010/main" val="75396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90336"/>
            <a:ext cx="63367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Благоухает и манит,</a:t>
            </a:r>
          </a:p>
          <a:p>
            <a:r>
              <a:rPr lang="ru-RU" sz="3200" b="1" i="1" dirty="0" smtClean="0"/>
              <a:t>Цветами нежными дарит,</a:t>
            </a:r>
          </a:p>
          <a:p>
            <a:r>
              <a:rPr lang="ru-RU" sz="3200" b="1" i="1" dirty="0" smtClean="0"/>
              <a:t>Протянешь руку за плетень -</a:t>
            </a:r>
          </a:p>
          <a:p>
            <a:r>
              <a:rPr lang="ru-RU" sz="3200" b="1" i="1" dirty="0" smtClean="0"/>
              <a:t>И в ней окажется ...</a:t>
            </a:r>
          </a:p>
        </p:txBody>
      </p:sp>
    </p:spTree>
    <p:extLst>
      <p:ext uri="{BB962C8B-B14F-4D97-AF65-F5344CB8AC3E}">
        <p14:creationId xmlns:p14="http://schemas.microsoft.com/office/powerpoint/2010/main" val="39639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Сирень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65" y="1600200"/>
            <a:ext cx="7239469" cy="4525963"/>
          </a:xfrm>
        </p:spPr>
      </p:pic>
    </p:spTree>
    <p:extLst>
      <p:ext uri="{BB962C8B-B14F-4D97-AF65-F5344CB8AC3E}">
        <p14:creationId xmlns:p14="http://schemas.microsoft.com/office/powerpoint/2010/main" val="281524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788672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90336"/>
            <a:ext cx="5526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Прилетел к нам наконец</a:t>
            </a:r>
          </a:p>
          <a:p>
            <a:r>
              <a:rPr lang="ru-RU" sz="3200" b="1" i="1" dirty="0" smtClean="0"/>
              <a:t>Лучший наш певец.</a:t>
            </a:r>
          </a:p>
          <a:p>
            <a:r>
              <a:rPr lang="ru-RU" sz="3200" b="1" i="1" dirty="0" smtClean="0"/>
              <a:t>Дни и ночи напролет</a:t>
            </a:r>
          </a:p>
          <a:p>
            <a:r>
              <a:rPr lang="ru-RU" sz="3200" b="1" i="1" dirty="0" smtClean="0"/>
              <a:t>Он поет.</a:t>
            </a:r>
          </a:p>
        </p:txBody>
      </p:sp>
    </p:spTree>
    <p:extLst>
      <p:ext uri="{BB962C8B-B14F-4D97-AF65-F5344CB8AC3E}">
        <p14:creationId xmlns:p14="http://schemas.microsoft.com/office/powerpoint/2010/main" val="12828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Соловей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992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90336"/>
            <a:ext cx="5670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Спереди - шильце,</a:t>
            </a:r>
          </a:p>
          <a:p>
            <a:r>
              <a:rPr lang="ru-RU" sz="3200" b="1" i="1" dirty="0" smtClean="0"/>
              <a:t>сзади - </a:t>
            </a:r>
            <a:r>
              <a:rPr lang="ru-RU" sz="3200" b="1" i="1" dirty="0" err="1" smtClean="0"/>
              <a:t>вильце</a:t>
            </a:r>
            <a:r>
              <a:rPr lang="ru-RU" sz="3200" b="1" i="1" dirty="0" smtClean="0"/>
              <a:t>,</a:t>
            </a:r>
          </a:p>
          <a:p>
            <a:r>
              <a:rPr lang="ru-RU" sz="3200" b="1" i="1" dirty="0" smtClean="0"/>
              <a:t>Сверху - чёрное суконце,</a:t>
            </a:r>
          </a:p>
          <a:p>
            <a:r>
              <a:rPr lang="ru-RU" sz="3200" b="1" i="1" dirty="0" smtClean="0"/>
              <a:t>Снизу - белое полотенце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797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24869"/>
            <a:ext cx="5328592" cy="3824411"/>
          </a:xfrm>
        </p:spPr>
      </p:pic>
    </p:spTree>
    <p:extLst>
      <p:ext uri="{BB962C8B-B14F-4D97-AF65-F5344CB8AC3E}">
        <p14:creationId xmlns:p14="http://schemas.microsoft.com/office/powerpoint/2010/main" val="141315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90335"/>
            <a:ext cx="597666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Бежал по тропке луговой -</a:t>
            </a:r>
          </a:p>
          <a:p>
            <a:r>
              <a:rPr lang="ru-RU" sz="3200" b="1" i="1" dirty="0" smtClean="0"/>
              <a:t>Кивали маки головой.</a:t>
            </a:r>
          </a:p>
          <a:p>
            <a:r>
              <a:rPr lang="ru-RU" sz="3200" b="1" i="1" dirty="0" smtClean="0"/>
              <a:t>Бежал по речке голубой -</a:t>
            </a:r>
          </a:p>
          <a:p>
            <a:r>
              <a:rPr lang="ru-RU" sz="3200" b="1" i="1" dirty="0" smtClean="0"/>
              <a:t>Речка сделалась рябой.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1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55" y="1600200"/>
            <a:ext cx="6037689" cy="4525963"/>
          </a:xfrm>
        </p:spPr>
      </p:pic>
    </p:spTree>
    <p:extLst>
      <p:ext uri="{BB962C8B-B14F-4D97-AF65-F5344CB8AC3E}">
        <p14:creationId xmlns:p14="http://schemas.microsoft.com/office/powerpoint/2010/main" val="51381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413338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Он идет, а мы бежим,</a:t>
            </a:r>
          </a:p>
          <a:p>
            <a:r>
              <a:rPr lang="ru-RU" sz="3200" b="1" i="1" dirty="0" smtClean="0"/>
              <a:t>Он догонит все равно!</a:t>
            </a:r>
          </a:p>
          <a:p>
            <a:r>
              <a:rPr lang="ru-RU" sz="3200" b="1" i="1" dirty="0" smtClean="0"/>
              <a:t>В дом укрыться мы спешим,</a:t>
            </a:r>
          </a:p>
          <a:p>
            <a:r>
              <a:rPr lang="ru-RU" sz="3200" b="1" i="1" dirty="0" smtClean="0"/>
              <a:t>Будет к нам стучать в окно,</a:t>
            </a:r>
          </a:p>
          <a:p>
            <a:r>
              <a:rPr lang="ru-RU" sz="3200" b="1" i="1" dirty="0" smtClean="0"/>
              <a:t>И по крыше тук да тук!</a:t>
            </a:r>
          </a:p>
          <a:p>
            <a:r>
              <a:rPr lang="ru-RU" sz="3200" b="1" i="1" dirty="0" smtClean="0"/>
              <a:t>Нет, не впустим, милый друг!</a:t>
            </a:r>
          </a:p>
          <a:p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7011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Дождь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44824"/>
            <a:ext cx="4393456" cy="3888432"/>
          </a:xfrm>
        </p:spPr>
      </p:pic>
    </p:spTree>
    <p:extLst>
      <p:ext uri="{BB962C8B-B14F-4D97-AF65-F5344CB8AC3E}">
        <p14:creationId xmlns:p14="http://schemas.microsoft.com/office/powerpoint/2010/main" val="328783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90336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Приказало солнце: стой,</a:t>
            </a:r>
          </a:p>
          <a:p>
            <a:r>
              <a:rPr lang="ru-RU" sz="3200" b="1" i="1" dirty="0" smtClean="0"/>
              <a:t>Семицветный мост крутой!</a:t>
            </a:r>
          </a:p>
          <a:p>
            <a:r>
              <a:rPr lang="ru-RU" sz="3200" b="1" i="1" dirty="0" smtClean="0"/>
              <a:t>Тучка скрыла солнца свет -</a:t>
            </a:r>
          </a:p>
          <a:p>
            <a:r>
              <a:rPr lang="ru-RU" sz="3200" b="1" i="1" dirty="0" smtClean="0"/>
              <a:t>Рухнул мост, и щепок нет.</a:t>
            </a:r>
          </a:p>
          <a:p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3257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Радуга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9142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321</Words>
  <Application>Microsoft Office PowerPoint</Application>
  <PresentationFormat>Экран (4:3)</PresentationFormat>
  <Paragraphs>76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«Загадки о лете»</vt:lpstr>
      <vt:lpstr>Презентация PowerPoint</vt:lpstr>
      <vt:lpstr>Солнце</vt:lpstr>
      <vt:lpstr>Презентация PowerPoint</vt:lpstr>
      <vt:lpstr>Ветер</vt:lpstr>
      <vt:lpstr>Презентация PowerPoint</vt:lpstr>
      <vt:lpstr>Дождь</vt:lpstr>
      <vt:lpstr>Презентация PowerPoint</vt:lpstr>
      <vt:lpstr>Радуга</vt:lpstr>
      <vt:lpstr>Презентация PowerPoint</vt:lpstr>
      <vt:lpstr>Туча</vt:lpstr>
      <vt:lpstr>Презентация PowerPoint</vt:lpstr>
      <vt:lpstr>Река</vt:lpstr>
      <vt:lpstr>Презентация PowerPoint</vt:lpstr>
      <vt:lpstr>Берег</vt:lpstr>
      <vt:lpstr>Презентация PowerPoint</vt:lpstr>
      <vt:lpstr>Волна</vt:lpstr>
      <vt:lpstr>Презентация PowerPoint</vt:lpstr>
      <vt:lpstr>Стрекоза</vt:lpstr>
      <vt:lpstr>Презентация PowerPoint</vt:lpstr>
      <vt:lpstr>Бабочка</vt:lpstr>
      <vt:lpstr>Презентация PowerPoint</vt:lpstr>
      <vt:lpstr>Комар</vt:lpstr>
      <vt:lpstr>Презентация PowerPoint</vt:lpstr>
      <vt:lpstr>Тюльпан</vt:lpstr>
      <vt:lpstr>Презентация PowerPoint</vt:lpstr>
      <vt:lpstr>Ромашки</vt:lpstr>
      <vt:lpstr>Презентация PowerPoint</vt:lpstr>
      <vt:lpstr>Сирень</vt:lpstr>
      <vt:lpstr>Презентация PowerPoint</vt:lpstr>
      <vt:lpstr>Соловей</vt:lpstr>
      <vt:lpstr>Презентация PowerPoint</vt:lpstr>
      <vt:lpstr>Ласточка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о лете</dc:title>
  <dc:creator>Ольга</dc:creator>
  <cp:lastModifiedBy>Ольга</cp:lastModifiedBy>
  <cp:revision>7</cp:revision>
  <dcterms:created xsi:type="dcterms:W3CDTF">2015-06-12T13:14:38Z</dcterms:created>
  <dcterms:modified xsi:type="dcterms:W3CDTF">2015-06-12T14:21:28Z</dcterms:modified>
</cp:coreProperties>
</file>