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1" r:id="rId3"/>
    <p:sldId id="256" r:id="rId4"/>
    <p:sldId id="311" r:id="rId5"/>
    <p:sldId id="307" r:id="rId6"/>
    <p:sldId id="301" r:id="rId7"/>
    <p:sldId id="312" r:id="rId8"/>
    <p:sldId id="322" r:id="rId9"/>
    <p:sldId id="323" r:id="rId10"/>
    <p:sldId id="324" r:id="rId11"/>
    <p:sldId id="325" r:id="rId12"/>
    <p:sldId id="265" r:id="rId13"/>
    <p:sldId id="282" r:id="rId14"/>
    <p:sldId id="309" r:id="rId15"/>
    <p:sldId id="310" r:id="rId16"/>
    <p:sldId id="320" r:id="rId17"/>
    <p:sldId id="30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8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3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8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5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A29B-89BA-4308-9E72-1A7A102DA969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1482"/>
            <a:ext cx="90616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Возведение в квадрат  суммы и разности двух выражений</a:t>
            </a:r>
            <a:endParaRPr lang="ru-RU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83" y="404664"/>
            <a:ext cx="2429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 СВУ</a:t>
            </a:r>
            <a:endParaRPr lang="ru-RU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949280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07531" cy="365125"/>
          </a:xfrm>
        </p:spPr>
        <p:txBody>
          <a:bodyPr/>
          <a:lstStyle/>
          <a:p>
            <a:fld id="{33D54441-D21A-4B86-8402-889E002506BA}" type="datetime1"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16.02.2013</a:t>
            </a:fld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703" y="4523804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mayli.ru/data/smiles/voenniea-1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41" y="-271581"/>
            <a:ext cx="2000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9756" y="619"/>
            <a:ext cx="660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Проверочная работа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Анимация воен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3" y="205319"/>
            <a:ext cx="72007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" y="767238"/>
            <a:ext cx="9083758" cy="41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" y="4912735"/>
            <a:ext cx="6804248" cy="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5701902"/>
            <a:ext cx="252184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2615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30" y="983592"/>
            <a:ext cx="594164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(–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26" y="5374609"/>
            <a:ext cx="247375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193" y="2225676"/>
            <a:ext cx="593398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5085184"/>
            <a:ext cx="247375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5549" y="3423287"/>
            <a:ext cx="591262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(–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41" y="0"/>
            <a:ext cx="47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Picture 11" descr="Анимация воен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9" y="414908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0" y="1268759"/>
            <a:ext cx="915971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25" y="1379677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</a:t>
            </a:r>
            <a:endParaRPr lang="ru-RU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У\AppData\Local\Microsoft\Windows\Temporary Internet Files\Content.IE5\L6G9KB20\MC9003378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4600769"/>
            <a:ext cx="2190242" cy="14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852936"/>
            <a:ext cx="7415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/>
                <a:ea typeface="Calibri"/>
              </a:rPr>
              <a:t>№ </a:t>
            </a:r>
            <a:r>
              <a:rPr lang="ru-RU" sz="4000" b="1" dirty="0" smtClean="0">
                <a:latin typeface="Times New Roman"/>
                <a:ea typeface="Calibri"/>
              </a:rPr>
              <a:t>808; </a:t>
            </a:r>
            <a:r>
              <a:rPr lang="ru-RU" sz="4000" b="1" dirty="0">
                <a:latin typeface="Times New Roman"/>
                <a:ea typeface="Calibri"/>
              </a:rPr>
              <a:t>№ </a:t>
            </a:r>
            <a:r>
              <a:rPr lang="ru-RU" sz="4000" b="1" dirty="0" smtClean="0">
                <a:latin typeface="Times New Roman"/>
                <a:ea typeface="Calibri"/>
              </a:rPr>
              <a:t>816; </a:t>
            </a:r>
            <a:r>
              <a:rPr lang="ru-RU" sz="4000" b="1" dirty="0">
                <a:latin typeface="Times New Roman"/>
                <a:ea typeface="Calibri"/>
              </a:rPr>
              <a:t>№ </a:t>
            </a:r>
            <a:r>
              <a:rPr lang="ru-RU" sz="4000" b="1" dirty="0" smtClean="0">
                <a:latin typeface="Times New Roman"/>
                <a:ea typeface="Calibri"/>
              </a:rPr>
              <a:t>817 (б, г, е).</a:t>
            </a:r>
            <a:endParaRPr lang="ru-RU" sz="4000" b="1" dirty="0"/>
          </a:p>
        </p:txBody>
      </p:sp>
      <p:pic>
        <p:nvPicPr>
          <p:cNvPr id="4098" name="Picture 2" descr="Анимация военна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4" y="4179405"/>
            <a:ext cx="1052314" cy="21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tihi.ru/pics/2012/12/04/224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4" y="188640"/>
            <a:ext cx="152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oldati-russian.ru/99/f03f9d905c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76" y="-112669"/>
            <a:ext cx="2696488" cy="20223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firstworldwar.com/photos/graphics/nw_solent_ship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2664"/>
            <a:ext cx="3563888" cy="20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istory.navy.mil/photos/images/h94000/h94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1795"/>
            <a:ext cx="5392976" cy="24962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Задачи на движение: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Разведывательному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кораблю (разведчику), двигавшемуся в составе эскадрильи, дано задание обследовать район моря на 70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км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направлении движения эскадры. Скорость эскадрильи – 35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км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час, скорость разведчика – 70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км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час. Определить, через сколько времени разведчик возвратится к эскадре.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8888" y="-22700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работа.</a:t>
            </a:r>
          </a:p>
        </p:txBody>
      </p:sp>
    </p:spTree>
    <p:extLst>
      <p:ext uri="{BB962C8B-B14F-4D97-AF65-F5344CB8AC3E}">
        <p14:creationId xmlns:p14="http://schemas.microsoft.com/office/powerpoint/2010/main" val="38610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377" y="81972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1) 70 – 35= 35(км) – расстояние между кораблями через час.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70 + 35 = 105(км/ч) – скорость сближения.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35 : 105 = 1/3(ч) =20(мин) – необходимо на обратный путь кораблю.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1ч +20мин = 1ч 20 мин – разведчик возвратится.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корабль (разведчик) вернётся к эскадре через 1 час 20 минут после отбытия. </a:t>
            </a:r>
          </a:p>
        </p:txBody>
      </p:sp>
    </p:spTree>
    <p:extLst>
      <p:ext uri="{BB962C8B-B14F-4D97-AF65-F5344CB8AC3E}">
        <p14:creationId xmlns:p14="http://schemas.microsoft.com/office/powerpoint/2010/main" val="26458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Ссылки: </a:t>
            </a:r>
            <a:r>
              <a:rPr lang="en-US" dirty="0" smtClean="0"/>
              <a:t>http</a:t>
            </a:r>
            <a:r>
              <a:rPr lang="en-US" dirty="0"/>
              <a:t>://animashki.kak2z.org/pic/8/voenniea-180.gif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9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259" y="-76945"/>
            <a:ext cx="84197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способа группировки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разложения многочлена на множители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989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73052" y="1310140"/>
            <a:ext cx="8352948" cy="3958699"/>
            <a:chOff x="631119" y="1310140"/>
            <a:chExt cx="8352948" cy="39586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19350" y="1310140"/>
              <a:ext cx="3660353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spcAft>
                  <a:spcPts val="300"/>
                </a:spcAft>
              </a:pPr>
              <a:r>
                <a:rPr lang="ru-RU" sz="3600" b="1" i="1" dirty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аb – 2b + 3а – 6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1119" y="2359680"/>
              <a:ext cx="186063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1-й </a:t>
              </a:r>
              <a:r>
                <a:rPr lang="ru-RU" sz="3600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шаг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31401" y="3542388"/>
              <a:ext cx="1708564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2-й шаг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80132" y="4622508"/>
              <a:ext cx="1681871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3-й шаг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36397" y="2359680"/>
              <a:ext cx="3403955" cy="6111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19095709">
              <a:off x="1820211" y="1444991"/>
              <a:ext cx="1258091" cy="1343821"/>
            </a:xfrm>
            <a:prstGeom prst="arc">
              <a:avLst>
                <a:gd name="adj1" fmla="val 12423465"/>
                <a:gd name="adj2" fmla="val 19908537"/>
              </a:avLst>
            </a:prstGeom>
            <a:ln w="571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8046259">
              <a:off x="1837768" y="2418282"/>
              <a:ext cx="1258091" cy="1343821"/>
            </a:xfrm>
            <a:prstGeom prst="arc">
              <a:avLst>
                <a:gd name="adj1" fmla="val 11443384"/>
                <a:gd name="adj2" fmla="val 14692832"/>
              </a:avLst>
            </a:prstGeom>
            <a:ln w="571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17249071">
              <a:off x="2311619" y="3307388"/>
              <a:ext cx="1258091" cy="1343821"/>
            </a:xfrm>
            <a:prstGeom prst="arc">
              <a:avLst>
                <a:gd name="adj1" fmla="val 10305778"/>
                <a:gd name="adj2" fmla="val 14363332"/>
              </a:avLst>
            </a:prstGeom>
            <a:ln w="571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825462" y="2462291"/>
              <a:ext cx="1097218" cy="405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65473" y="3542388"/>
              <a:ext cx="3403955" cy="6111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3354538" y="3644999"/>
              <a:ext cx="1097218" cy="405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80112" y="4622508"/>
              <a:ext cx="3403955" cy="6111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4069177" y="4725119"/>
              <a:ext cx="1097218" cy="405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689838" y="6211875"/>
            <a:ext cx="33911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аb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–2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)+(3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6)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61713" y="5548693"/>
            <a:ext cx="33822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–2)+3(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2)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582" y="5581254"/>
            <a:ext cx="33826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2) (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+ 3)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1989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7503" y="4915682"/>
            <a:ext cx="2425569" cy="97385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+2</a:t>
            </a:r>
            <a:r>
              <a:rPr lang="ru-RU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–6</a:t>
            </a:r>
            <a:r>
              <a:rPr lang="ru-RU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994993" y="417076"/>
            <a:ext cx="7680583" cy="3413762"/>
            <a:chOff x="940223" y="15238"/>
            <a:chExt cx="7680583" cy="3413762"/>
          </a:xfrm>
        </p:grpSpPr>
        <p:sp>
          <p:nvSpPr>
            <p:cNvPr id="29" name="Овал 28"/>
            <p:cNvSpPr/>
            <p:nvPr/>
          </p:nvSpPr>
          <p:spPr>
            <a:xfrm>
              <a:off x="5239079" y="63799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endCxn id="2" idx="7"/>
            </p:cNvCxnSpPr>
            <p:nvPr/>
          </p:nvCxnSpPr>
          <p:spPr>
            <a:xfrm flipH="1">
              <a:off x="5669278" y="1037654"/>
              <a:ext cx="617756" cy="236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2193350" y="15238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598938" y="1085641"/>
              <a:ext cx="2425554" cy="1284668"/>
              <a:chOff x="3131840" y="2204864"/>
              <a:chExt cx="3168352" cy="18002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3131840" y="2204864"/>
                <a:ext cx="3168352" cy="18002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315158" y="2474759"/>
                <a:ext cx="2733995" cy="1423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Многочлен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 стандартном виде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91529" y="989093"/>
              <a:ext cx="576415" cy="200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940223" y="1250264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406134" y="1758095"/>
              <a:ext cx="247287" cy="117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1907704" y="2375021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3779736" y="2329836"/>
              <a:ext cx="530308" cy="125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4785793" y="2455145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669278" y="2224119"/>
              <a:ext cx="355214" cy="231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6195237" y="1398364"/>
              <a:ext cx="2425569" cy="973855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024492" y="1758095"/>
              <a:ext cx="262542" cy="314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Овал 79"/>
              <p:cNvSpPr/>
              <p:nvPr/>
            </p:nvSpPr>
            <p:spPr>
              <a:xfrm>
                <a:off x="4467176" y="4910290"/>
                <a:ext cx="2425569" cy="9738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2y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Овал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76" y="4910290"/>
                <a:ext cx="2425569" cy="973855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Овал 80"/>
          <p:cNvSpPr/>
          <p:nvPr/>
        </p:nvSpPr>
        <p:spPr>
          <a:xfrm>
            <a:off x="6718431" y="5085184"/>
            <a:ext cx="2425569" cy="9738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·</a:t>
            </a: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en-US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26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4510406" y="5884145"/>
            <a:ext cx="2425569" cy="973855"/>
          </a:xfrm>
          <a:prstGeom prst="ellipse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</a:t>
            </a:r>
            <a:r>
              <a:rPr lang="en-US" sz="26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6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bc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207776" y="4919626"/>
            <a:ext cx="2425569" cy="97385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5abc-3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07504" y="5733256"/>
            <a:ext cx="2425569" cy="97385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+2</a:t>
            </a:r>
            <a:r>
              <a:rPr lang="en-US" sz="2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ru-RU" sz="26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en-US" sz="2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26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6718431" y="5884145"/>
            <a:ext cx="2425569" cy="97385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sz="26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y</a:t>
            </a:r>
            <a:r>
              <a:rPr lang="ru-RU" sz="2600" baseline="30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- 1,2</a:t>
            </a:r>
            <a:r>
              <a:rPr lang="en-US" sz="26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aseline="30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099798" y="5880652"/>
            <a:ext cx="2425569" cy="97385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6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x+3</a:t>
            </a:r>
            <a:endParaRPr lang="ru-RU" sz="2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39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2615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059" y="5056077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836712"/>
            <a:ext cx="9030486" cy="3463936"/>
            <a:chOff x="-70220" y="1196751"/>
            <a:chExt cx="9030486" cy="3463936"/>
          </a:xfrm>
        </p:grpSpPr>
        <p:pic>
          <p:nvPicPr>
            <p:cNvPr id="1026" name="Picture 2" descr="C:\Users\ЛК\Pictures\УЧИТЕЛЬ ФОТО\Soveno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57" y="2089302"/>
              <a:ext cx="2061109" cy="2028132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3201804" y="3768134"/>
              <a:ext cx="5758462" cy="7694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endParaRPr lang="ru-RU" sz="2800" b="1" dirty="0">
                <a:solidFill>
                  <a:srgbClr val="002060"/>
                </a:solidFill>
                <a:ea typeface="Calibri"/>
                <a:cs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93961" y="1319861"/>
              <a:ext cx="5758462" cy="7694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endParaRPr lang="ru-RU" sz="2800" b="1" dirty="0">
                <a:solidFill>
                  <a:srgbClr val="002060"/>
                </a:solidFill>
                <a:ea typeface="Calibri"/>
                <a:cs typeface="Times New Roman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-70220" y="1196751"/>
              <a:ext cx="33921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60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60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378" y="3645024"/>
              <a:ext cx="32960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a – </a:t>
              </a:r>
              <a:r>
                <a:rPr lang="en-US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60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60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9711" y="6059211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09982" y="6044320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45848" y="6059211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27900" y="6059211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28595" y="6068464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</a:t>
            </a:r>
            <a:endParaRPr lang="ru-RU" sz="4400" b="1" i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68867" y="6068464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</a:t>
            </a:r>
            <a:endParaRPr lang="ru-RU" sz="4400" b="1" i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53654" y="6093296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</a:t>
            </a:r>
            <a:endParaRPr lang="ru-RU" sz="4400" b="1" i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93926" y="6094953"/>
            <a:ext cx="75762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</a:t>
            </a:r>
            <a:endParaRPr lang="ru-RU" sz="4400" b="1" i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4491" y="5075601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0595" y="5091356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6292" y="5091356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4276" y="5091356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72923" y="5091356"/>
            <a:ext cx="8646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77902" y="5091356"/>
            <a:ext cx="115526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2ab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77179" y="5091356"/>
            <a:ext cx="115526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2ab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74046" y="6088558"/>
            <a:ext cx="115526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2ab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К\Pictures\УЧИТЕЛЬ ФОТО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66" y="2350187"/>
            <a:ext cx="4133334" cy="44476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8888" y="-22700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работа.</a:t>
            </a:r>
          </a:p>
        </p:txBody>
      </p:sp>
      <p:pic>
        <p:nvPicPr>
          <p:cNvPr id="4" name="Picture 2" descr="C:\Users\У\AppData\Local\Microsoft\Windows\Temporary Internet Files\Content.IE5\L6G9KB20\MC9003378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4" y="6237312"/>
            <a:ext cx="924916" cy="5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" y="1268760"/>
            <a:ext cx="8993376" cy="13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05" y="188640"/>
            <a:ext cx="9152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возводить в квадрат выражения вида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4069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Преобразуем выражения: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23" y="1646354"/>
            <a:ext cx="3203489" cy="63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3886"/>
            <a:ext cx="8784976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5" y="4941168"/>
            <a:ext cx="7681119" cy="14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755" y="4221088"/>
            <a:ext cx="835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таком случае выражения лучше поменять местами: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39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Анимация книги и литератур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37302"/>
            <a:ext cx="5600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Выполнить упражнение № 807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72910"/>
            <a:ext cx="2066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6677" y="2538098"/>
            <a:ext cx="5849678" cy="3831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708920"/>
            <a:ext cx="4458272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</a:rPr>
              <a:t>№ </a:t>
            </a:r>
            <a:r>
              <a:rPr lang="en-US" sz="3600" b="1" dirty="0" smtClean="0">
                <a:latin typeface="Times New Roman"/>
                <a:ea typeface="Calibri"/>
              </a:rPr>
              <a:t>805</a:t>
            </a:r>
            <a:r>
              <a:rPr lang="ru-RU" sz="3600" b="1" dirty="0" smtClean="0">
                <a:latin typeface="Times New Roman"/>
                <a:ea typeface="Calibri"/>
              </a:rPr>
              <a:t>, </a:t>
            </a:r>
            <a:r>
              <a:rPr lang="ru-RU" sz="3600" b="1" dirty="0">
                <a:latin typeface="Times New Roman"/>
                <a:ea typeface="Calibri"/>
              </a:rPr>
              <a:t>№ </a:t>
            </a:r>
            <a:r>
              <a:rPr lang="en-US" sz="3600" b="1" dirty="0" smtClean="0">
                <a:latin typeface="Times New Roman"/>
                <a:ea typeface="Calibri"/>
              </a:rPr>
              <a:t>806</a:t>
            </a:r>
            <a:r>
              <a:rPr lang="ru-RU" sz="3600" b="1" dirty="0" smtClean="0">
                <a:latin typeface="Times New Roman"/>
                <a:ea typeface="Calibri"/>
              </a:rPr>
              <a:t>, 8</a:t>
            </a:r>
            <a:r>
              <a:rPr lang="en-US" sz="3600" b="1" dirty="0" smtClean="0">
                <a:latin typeface="Times New Roman"/>
                <a:ea typeface="Calibri"/>
              </a:rPr>
              <a:t>09</a:t>
            </a:r>
            <a:r>
              <a:rPr lang="ru-RU" sz="3600" b="1" dirty="0" smtClean="0">
                <a:latin typeface="Times New Roman"/>
                <a:ea typeface="Calibri"/>
              </a:rPr>
              <a:t>.</a:t>
            </a:r>
            <a:r>
              <a:rPr lang="ru-RU" sz="3600" dirty="0" smtClean="0">
                <a:latin typeface="Times New Roman"/>
                <a:ea typeface="Calibri"/>
              </a:rPr>
              <a:t>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5362" name="Picture 2" descr="Анимация воен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437113"/>
            <a:ext cx="72007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735" y="19943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23551"/>
            <a:ext cx="145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  <a:t>№ 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Calibri"/>
              </a:rPr>
              <a:t>809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" y="1412776"/>
            <a:ext cx="9094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1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536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(дополнительно)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708920"/>
            <a:ext cx="420980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</a:rPr>
              <a:t>№ </a:t>
            </a:r>
            <a:r>
              <a:rPr lang="en-US" sz="3600" b="1" dirty="0" smtClean="0">
                <a:latin typeface="Times New Roman"/>
                <a:ea typeface="Calibri"/>
              </a:rPr>
              <a:t>8</a:t>
            </a:r>
            <a:r>
              <a:rPr lang="ru-RU" sz="3600" b="1" dirty="0" smtClean="0">
                <a:latin typeface="Times New Roman"/>
                <a:ea typeface="Calibri"/>
              </a:rPr>
              <a:t>1</a:t>
            </a:r>
            <a:r>
              <a:rPr lang="en-US" sz="3600" b="1" dirty="0" smtClean="0">
                <a:latin typeface="Times New Roman"/>
                <a:ea typeface="Calibri"/>
              </a:rPr>
              <a:t>5</a:t>
            </a:r>
            <a:r>
              <a:rPr lang="ru-RU" sz="3600" b="1" dirty="0" smtClean="0">
                <a:latin typeface="Times New Roman"/>
                <a:ea typeface="Calibri"/>
              </a:rPr>
              <a:t>, 817 (а, в, д)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5362" name="Picture 2" descr="Анимация воен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437113"/>
            <a:ext cx="72007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506" y="136787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32197"/>
            <a:ext cx="3286477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</a:rPr>
              <a:t>№ 817 (а, в, д)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5362" name="Picture 2" descr="Анимация воен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437113"/>
            <a:ext cx="72007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1340768"/>
            <a:ext cx="90164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328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320</cp:revision>
  <dcterms:created xsi:type="dcterms:W3CDTF">2012-11-04T16:40:22Z</dcterms:created>
  <dcterms:modified xsi:type="dcterms:W3CDTF">2013-02-16T18:20:00Z</dcterms:modified>
</cp:coreProperties>
</file>