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417" autoAdjust="0"/>
  </p:normalViewPr>
  <p:slideViewPr>
    <p:cSldViewPr>
      <p:cViewPr varScale="1">
        <p:scale>
          <a:sx n="104" d="100"/>
          <a:sy n="104" d="100"/>
        </p:scale>
        <p:origin x="-1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BB21-5AC5-44DF-AD04-958A670948D2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1CA7-4402-4922-82B1-68383DCCD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BB21-5AC5-44DF-AD04-958A670948D2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1CA7-4402-4922-82B1-68383DCCD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BB21-5AC5-44DF-AD04-958A670948D2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1CA7-4402-4922-82B1-68383DCCD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BB21-5AC5-44DF-AD04-958A670948D2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1CA7-4402-4922-82B1-68383DCCD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BB21-5AC5-44DF-AD04-958A670948D2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1CA7-4402-4922-82B1-68383DCCD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BB21-5AC5-44DF-AD04-958A670948D2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1CA7-4402-4922-82B1-68383DCCD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BB21-5AC5-44DF-AD04-958A670948D2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1CA7-4402-4922-82B1-68383DCCD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BB21-5AC5-44DF-AD04-958A670948D2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1CA7-4402-4922-82B1-68383DCCD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BB21-5AC5-44DF-AD04-958A670948D2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1CA7-4402-4922-82B1-68383DCCD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BB21-5AC5-44DF-AD04-958A670948D2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1CA7-4402-4922-82B1-68383DCCD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BB21-5AC5-44DF-AD04-958A670948D2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1CA7-4402-4922-82B1-68383DCCD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2BB21-5AC5-44DF-AD04-958A670948D2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71CA7-4402-4922-82B1-68383DCCD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Эти удивительные насекомые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 ГБДОУ № 115</a:t>
            </a:r>
          </a:p>
          <a:p>
            <a:r>
              <a:rPr lang="ru-RU" dirty="0" smtClean="0"/>
              <a:t>Дмитриева Е. И.</a:t>
            </a:r>
            <a:endParaRPr lang="ru-RU" dirty="0"/>
          </a:p>
        </p:txBody>
      </p:sp>
      <p:pic>
        <p:nvPicPr>
          <p:cNvPr id="10246" name="Picture 6" descr="Большеглазая пчелк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16401">
            <a:off x="-787521" y="4971431"/>
            <a:ext cx="761689" cy="658410"/>
          </a:xfrm>
          <a:prstGeom prst="rect">
            <a:avLst/>
          </a:prstGeom>
          <a:noFill/>
        </p:spPr>
      </p:pic>
      <p:pic>
        <p:nvPicPr>
          <p:cNvPr id="10248" name="Picture 8" descr="Кружение бабочек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764704"/>
            <a:ext cx="3456384" cy="1296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C 0.00277 -0.00556 0.00781 -0.01227 0.01198 -0.01597 C 0.01319 -0.01806 0.01406 -0.02037 0.01545 -0.02222 C 0.01771 -0.02547 0.02257 -0.03172 0.02257 -0.03172 C 0.02413 -0.0382 0.02534 -0.04213 0.02968 -0.04607 C 0.03142 -0.05255 0.03489 -0.05625 0.03784 -0.06181 C 0.04218 -0.06968 0.046 -0.07732 0.05121 -0.08403 C 0.05295 -0.09167 0.0559 -0.09514 0.06059 -0.1 C 0.07083 -0.12199 0.09427 -0.12871 0.11198 -0.13172 C 0.13125 -0.13056 0.13159 -0.13195 0.14409 -0.12709 C 0.14826 -0.12315 0.15364 -0.11597 0.1559 -0.10949 C 0.15694 -0.10648 0.15694 -0.10278 0.15833 -0.1 C 0.16875 -0.07917 0.17222 -0.05047 0.18802 -0.03496 C 0.19236 -0.02639 0.19826 -0.01875 0.20468 -0.01273 C 0.20816 -0.00579 0.21267 0.00023 0.21788 0.00486 C 0.22239 0.01342 0.23663 0.02569 0.24409 0.02847 C 0.25069 0.03472 0.25711 0.03565 0.26423 0.03958 C 0.27343 0.04467 0.28298 0.04838 0.29288 0.05231 C 0.30121 0.05578 0.30885 0.06041 0.31788 0.0618 C 0.32413 0.06273 0.34323 0.06458 0.34861 0.06504 C 0.38021 0.07546 0.47656 0.06666 0.47968 0.06666 C 0.50538 0.06319 0.53021 0.05416 0.55573 0.05069 C 0.56718 0.04653 0.56146 0.04815 0.57378 0.04606 C 0.59027 0.03842 0.58281 0.04051 0.59514 0.03819 C 0.60781 0.02963 0.62135 0.0243 0.63333 0.01435 C 0.64218 0.00671 0.64913 -0.00324 0.65955 -0.00787 C 0.66493 -0.01297 0.66146 -0.01042 0.67014 -0.01435 C 0.6776 -0.01759 0.6842 -0.02384 0.69166 -0.02709 C 0.70868 -0.03496 0.73159 -0.03403 0.74878 -0.03496 C 0.75121 -0.03542 0.75364 -0.03588 0.7559 -0.03658 C 0.75833 -0.03727 0.76302 -0.03959 0.76302 -0.03959 C 0.76666 -0.04283 0.76979 -0.04722 0.77378 -0.04931 C 0.78316 -0.05417 0.79305 -0.05672 0.80243 -0.06181 C 0.8158 -0.06922 0.82517 -0.08334 0.83698 -0.09375 C 0.84253 -0.10371 0.84531 -0.11597 0.84531 -0.12847 " pathEditMode="relative" ptsTypes="ffffffffffffffffffffffffffffffffffA">
                                      <p:cBhvr>
                                        <p:cTn id="6" dur="5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Что за маленькие злюки </a:t>
            </a:r>
            <a:br>
              <a:rPr lang="ru-RU" sz="2000" dirty="0" smtClean="0"/>
            </a:br>
            <a:r>
              <a:rPr lang="ru-RU" sz="2000" dirty="0" smtClean="0"/>
              <a:t>Искусали наши руки, </a:t>
            </a:r>
            <a:br>
              <a:rPr lang="ru-RU" sz="2000" dirty="0" smtClean="0"/>
            </a:br>
            <a:r>
              <a:rPr lang="ru-RU" sz="2000" dirty="0" smtClean="0"/>
              <a:t>Покусали наши лица, </a:t>
            </a:r>
            <a:br>
              <a:rPr lang="ru-RU" sz="2000" dirty="0" smtClean="0"/>
            </a:br>
            <a:r>
              <a:rPr lang="ru-RU" sz="2000" dirty="0" smtClean="0"/>
              <a:t>Так, что нам теперь не спится? </a:t>
            </a:r>
            <a:br>
              <a:rPr lang="ru-RU" sz="2000" dirty="0" smtClean="0"/>
            </a:br>
            <a:r>
              <a:rPr lang="ru-RU" sz="2000" dirty="0" smtClean="0"/>
              <a:t>И, жужжа, над нами вьются, </a:t>
            </a:r>
            <a:br>
              <a:rPr lang="ru-RU" sz="2000" dirty="0" smtClean="0"/>
            </a:br>
            <a:r>
              <a:rPr lang="ru-RU" sz="2000" dirty="0" smtClean="0"/>
              <a:t>В наши руки не даются! </a:t>
            </a:r>
            <a:br>
              <a:rPr lang="ru-RU" sz="2000" dirty="0" smtClean="0"/>
            </a:br>
            <a:r>
              <a:rPr lang="ru-RU" sz="2000" dirty="0" smtClean="0"/>
              <a:t>Злые, словно крокодилы, </a:t>
            </a:r>
            <a:br>
              <a:rPr lang="ru-RU" sz="2000" dirty="0" smtClean="0"/>
            </a:br>
            <a:r>
              <a:rPr lang="ru-RU" sz="2000" dirty="0" smtClean="0"/>
              <a:t>Львы, гиены и мандрилы! </a:t>
            </a:r>
            <a:br>
              <a:rPr lang="ru-RU" sz="2000" dirty="0" smtClean="0"/>
            </a:br>
            <a:r>
              <a:rPr lang="ru-RU" sz="2000" dirty="0" smtClean="0"/>
              <a:t>Летуны ночной поры, </a:t>
            </a:r>
            <a:br>
              <a:rPr lang="ru-RU" sz="2000" dirty="0" smtClean="0"/>
            </a:br>
            <a:r>
              <a:rPr lang="ru-RU" sz="2000" dirty="0" smtClean="0"/>
              <a:t>А зовут их комары!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6065912"/>
            <a:ext cx="4038600" cy="7920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http://www.shortnotes.ru/kartinki/kom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132856"/>
            <a:ext cx="2857500" cy="2266951"/>
          </a:xfrm>
          <a:prstGeom prst="rect">
            <a:avLst/>
          </a:prstGeom>
          <a:noFill/>
        </p:spPr>
      </p:pic>
      <p:sp>
        <p:nvSpPr>
          <p:cNvPr id="5" name="AutoShape 2" descr="https://33.media.tumblr.com/ad2f2d701cbc3fa076f20b4a57612f9e/tumblr_mk2yaaYEi41rgk5nuo1_40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33.media.tumblr.com/ad2f2d701cbc3fa076f20b4a57612f9e/tumblr_mk2yaaYEi41rgk5nuo1_40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Бабочки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Вот </a:t>
            </a:r>
            <a:r>
              <a:rPr lang="ru-RU" sz="2000" dirty="0"/>
              <a:t>две бабочки летят.</a:t>
            </a:r>
            <a:br>
              <a:rPr lang="ru-RU" sz="2000" dirty="0"/>
            </a:br>
            <a:r>
              <a:rPr lang="ru-RU" sz="2000" dirty="0"/>
              <a:t>Рассказать тебе хотят,</a:t>
            </a:r>
            <a:br>
              <a:rPr lang="ru-RU" sz="2000" dirty="0"/>
            </a:br>
            <a:r>
              <a:rPr lang="ru-RU" sz="2000" dirty="0"/>
              <a:t>Что вчера ещё в траве</a:t>
            </a:r>
            <a:br>
              <a:rPr lang="ru-RU" sz="2000" dirty="0"/>
            </a:br>
            <a:r>
              <a:rPr lang="ru-RU" sz="2000" dirty="0"/>
              <a:t>Были гусеницы две.</a:t>
            </a:r>
            <a:br>
              <a:rPr lang="ru-RU" sz="2000" dirty="0"/>
            </a:br>
            <a:r>
              <a:rPr lang="ru-RU" sz="2000" dirty="0"/>
              <a:t>Но из гусениц ленивых</a:t>
            </a:r>
            <a:br>
              <a:rPr lang="ru-RU" sz="2000" dirty="0"/>
            </a:br>
            <a:r>
              <a:rPr lang="ru-RU" sz="2000" dirty="0"/>
              <a:t>Превратились вдруг в красивых</a:t>
            </a:r>
            <a:br>
              <a:rPr lang="ru-RU" sz="2000" dirty="0"/>
            </a:br>
            <a:r>
              <a:rPr lang="ru-RU" sz="2000" dirty="0"/>
              <a:t>Пёстрых маленьких принцесс.</a:t>
            </a:r>
            <a:br>
              <a:rPr lang="ru-RU" sz="2000" dirty="0"/>
            </a:br>
            <a:r>
              <a:rPr lang="ru-RU" sz="2000" dirty="0"/>
              <a:t>На лугу полно чудес!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79512" y="6093296"/>
            <a:ext cx="4038600" cy="76470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2" descr="Бабочка (335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30369" flipH="1">
            <a:off x="5167813" y="2111034"/>
            <a:ext cx="2376215" cy="1837921"/>
          </a:xfrm>
          <a:prstGeom prst="rect">
            <a:avLst/>
          </a:prstGeom>
          <a:noFill/>
        </p:spPr>
      </p:pic>
      <p:pic>
        <p:nvPicPr>
          <p:cNvPr id="9220" name="Picture 4" descr="Бабочка (400)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581128"/>
            <a:ext cx="1296144" cy="1571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Пчела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18884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                   </a:t>
            </a:r>
            <a:endParaRPr lang="ru-RU" dirty="0"/>
          </a:p>
          <a:p>
            <a:pPr>
              <a:buNone/>
            </a:pPr>
            <a:r>
              <a:rPr lang="ru-RU" sz="2400" dirty="0" smtClean="0"/>
              <a:t>     </a:t>
            </a:r>
            <a:r>
              <a:rPr lang="ru-RU" sz="2000" dirty="0" smtClean="0"/>
              <a:t>Вокруг </a:t>
            </a:r>
            <a:r>
              <a:rPr lang="ru-RU" sz="2000" dirty="0"/>
              <a:t>цветка жужжанье</a:t>
            </a:r>
            <a:br>
              <a:rPr lang="ru-RU" sz="2000" dirty="0"/>
            </a:br>
            <a:r>
              <a:rPr lang="ru-RU" sz="2000" dirty="0"/>
              <a:t>У пчёлки расписанье:</a:t>
            </a:r>
            <a:br>
              <a:rPr lang="ru-RU" sz="2000" dirty="0"/>
            </a:br>
            <a:r>
              <a:rPr lang="ru-RU" sz="2000" dirty="0"/>
              <a:t>Весь день нектар качает,</a:t>
            </a:r>
            <a:br>
              <a:rPr lang="ru-RU" sz="2000" dirty="0"/>
            </a:br>
            <a:r>
              <a:rPr lang="ru-RU" sz="2000" dirty="0"/>
              <a:t>А ночью отдыхает.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105400" y="-4203847"/>
            <a:ext cx="4038600" cy="40324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http://img-fotki.yandex.ru/get/6307/106854303.80/0_841e3_b58151c8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268760"/>
            <a:ext cx="4072843" cy="3448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Стрекоза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2204864"/>
            <a:ext cx="4038600" cy="20882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000" dirty="0" smtClean="0"/>
              <a:t>Что </a:t>
            </a:r>
            <a:r>
              <a:rPr lang="ru-RU" sz="2000" dirty="0"/>
              <a:t>за чудо - стрекоза!</a:t>
            </a:r>
            <a:br>
              <a:rPr lang="ru-RU" sz="2000" dirty="0"/>
            </a:br>
            <a:r>
              <a:rPr lang="ru-RU" sz="2000" dirty="0"/>
              <a:t>Только крылья и глаза!</a:t>
            </a:r>
            <a:br>
              <a:rPr lang="ru-RU" sz="2000" dirty="0"/>
            </a:br>
            <a:r>
              <a:rPr lang="ru-RU" sz="2000" dirty="0"/>
              <a:t>В воздухе трепещет</a:t>
            </a:r>
            <a:br>
              <a:rPr lang="ru-RU" sz="2000" dirty="0"/>
            </a:br>
            <a:r>
              <a:rPr lang="ru-RU" sz="2000" dirty="0"/>
              <a:t>И на солнце блещет.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7812360" y="5877272"/>
            <a:ext cx="870248" cy="43099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http://img-fotki.yandex.ru/get/5624/16969765.134/0_73b0c_c3e21fe1_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84784"/>
            <a:ext cx="2857500" cy="2847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2332037"/>
            <a:ext cx="4038600" cy="4525963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2000" dirty="0" smtClean="0"/>
              <a:t>   </a:t>
            </a:r>
            <a:r>
              <a:rPr lang="en-US" sz="2000" dirty="0" smtClean="0"/>
              <a:t>          </a:t>
            </a:r>
            <a:r>
              <a:rPr lang="ru-RU" sz="2000" dirty="0" smtClean="0"/>
              <a:t> </a:t>
            </a:r>
            <a:r>
              <a:rPr lang="ru-RU" sz="5000" dirty="0" smtClean="0"/>
              <a:t>То </a:t>
            </a:r>
            <a:r>
              <a:rPr lang="ru-RU" sz="5000" dirty="0"/>
              <a:t>на локоть примостится,</a:t>
            </a:r>
            <a:br>
              <a:rPr lang="ru-RU" sz="5000" dirty="0"/>
            </a:br>
            <a:r>
              <a:rPr lang="ru-RU" sz="5000" dirty="0" smtClean="0"/>
              <a:t>Сгонишь </a:t>
            </a:r>
            <a:r>
              <a:rPr lang="ru-RU" sz="5000" dirty="0"/>
              <a:t>- на плечо садится.</a:t>
            </a:r>
            <a:br>
              <a:rPr lang="ru-RU" sz="5000" dirty="0"/>
            </a:br>
            <a:r>
              <a:rPr lang="ru-RU" sz="5000" dirty="0"/>
              <a:t>Хоботком своим щекочет,</a:t>
            </a:r>
            <a:br>
              <a:rPr lang="ru-RU" sz="5000" dirty="0"/>
            </a:br>
            <a:r>
              <a:rPr lang="ru-RU" sz="5000" dirty="0"/>
              <a:t>Улетать совсем не хочет.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0" y="6613376"/>
            <a:ext cx="4038600" cy="244624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6146" name="Picture 2" descr="http://png-images.ru/wp-content/uploads/2015/02/fly_PNG39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40201">
            <a:off x="4247280" y="1666026"/>
            <a:ext cx="5404982" cy="4206684"/>
          </a:xfrm>
          <a:prstGeom prst="rect">
            <a:avLst/>
          </a:prstGeom>
          <a:noFill/>
        </p:spPr>
      </p:pic>
      <p:sp>
        <p:nvSpPr>
          <p:cNvPr id="4" name="AutoShape 2" descr="https://33.media.tumblr.com/ad2f2d701cbc3fa076f20b4a57612f9e/tumblr_mk2yaaYEi41rgk5nuo1_40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Муш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797152"/>
            <a:ext cx="1547361" cy="102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Сверчок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2132856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 Сверчок </a:t>
            </a:r>
            <a:r>
              <a:rPr lang="ru-RU" sz="2000" dirty="0"/>
              <a:t>за печкою живет</a:t>
            </a:r>
            <a:br>
              <a:rPr lang="ru-RU" sz="2000" dirty="0"/>
            </a:br>
            <a:r>
              <a:rPr lang="ru-RU" sz="2000" dirty="0"/>
              <a:t>И тихо песенку поет.</a:t>
            </a:r>
            <a:br>
              <a:rPr lang="ru-RU" sz="2000" dirty="0"/>
            </a:br>
            <a:r>
              <a:rPr lang="ru-RU" sz="2000" dirty="0"/>
              <a:t>Про то что за окном темно,</a:t>
            </a:r>
            <a:br>
              <a:rPr lang="ru-RU" sz="2000" dirty="0"/>
            </a:br>
            <a:r>
              <a:rPr lang="ru-RU" sz="2000" dirty="0"/>
              <a:t>О том что спать пора давно.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8892480" y="1772816"/>
            <a:ext cx="251520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122" name="Picture 2" descr="Ж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382690">
            <a:off x="4592127" y="1371185"/>
            <a:ext cx="2062052" cy="3276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Жук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000" dirty="0" smtClean="0"/>
              <a:t>    </a:t>
            </a:r>
            <a:r>
              <a:rPr lang="en-US" sz="2000" dirty="0" smtClean="0"/>
              <a:t> </a:t>
            </a:r>
            <a:r>
              <a:rPr lang="en-US" sz="2600" dirty="0" smtClean="0"/>
              <a:t>  </a:t>
            </a:r>
            <a:r>
              <a:rPr lang="ru-RU" sz="2600" dirty="0" smtClean="0"/>
              <a:t>Жук </a:t>
            </a:r>
            <a:r>
              <a:rPr lang="ru-RU" sz="2600" dirty="0"/>
              <a:t>жужжит весь день подряд.</a:t>
            </a:r>
            <a:br>
              <a:rPr lang="ru-RU" sz="2600" dirty="0"/>
            </a:br>
            <a:r>
              <a:rPr lang="ru-RU" sz="2600" dirty="0"/>
              <a:t>Утром, вечером и днем,</a:t>
            </a:r>
            <a:br>
              <a:rPr lang="ru-RU" sz="2600" dirty="0"/>
            </a:br>
            <a:r>
              <a:rPr lang="ru-RU" sz="2600" dirty="0"/>
              <a:t>Все ему уже твердят:</a:t>
            </a:r>
            <a:br>
              <a:rPr lang="ru-RU" sz="2600" dirty="0"/>
            </a:br>
            <a:r>
              <a:rPr lang="ru-RU" sz="2600" dirty="0"/>
              <a:t>От тебя жужжит весь дом!</a:t>
            </a:r>
            <a:br>
              <a:rPr lang="ru-RU" sz="2600" dirty="0"/>
            </a:br>
            <a:r>
              <a:rPr lang="ru-RU" sz="2600" dirty="0"/>
              <a:t>А жуку жужжать не лень,</a:t>
            </a:r>
            <a:br>
              <a:rPr lang="ru-RU" sz="2600" dirty="0"/>
            </a:br>
            <a:r>
              <a:rPr lang="ru-RU" sz="2600" dirty="0"/>
              <a:t>Он так развлекается,</a:t>
            </a:r>
            <a:br>
              <a:rPr lang="ru-RU" sz="2600" dirty="0"/>
            </a:br>
            <a:r>
              <a:rPr lang="ru-RU" sz="2600" dirty="0"/>
              <a:t>И жужжит он целый день,</a:t>
            </a:r>
            <a:br>
              <a:rPr lang="ru-RU" sz="2600" dirty="0"/>
            </a:br>
            <a:r>
              <a:rPr lang="ru-RU" sz="2600" dirty="0"/>
              <a:t>И не заикается!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16016" y="6381328"/>
            <a:ext cx="4038600" cy="3600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4100" name="AutoShape 4" descr="https://img-fotki.yandex.ru/get/6821/83821643.136/0_933e1_97a30c94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img-fotki.yandex.ru/get/6821/83821643.136/0_933e1_97a30c94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s://img-fotki.yandex.ru/get/6821/83821643.136/0_933e1_97a30c94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s://img-fotki.yandex.ru/get/6821/83821643.136/0_933e1_97a30c94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https://img-fotki.yandex.ru/get/6821/83821643.136/0_933e1_97a30c94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0" name="AutoShape 14" descr="https://img-fotki.yandex.ru/get/6821/83821643.136/0_933e1_97a30c94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Ж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86154">
            <a:off x="5316533" y="1750582"/>
            <a:ext cx="2689388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Кузнечик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2708920"/>
            <a:ext cx="4038600" cy="16847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      Глянь</a:t>
            </a:r>
            <a:r>
              <a:rPr lang="ru-RU" sz="2000" dirty="0"/>
              <a:t>, кузнечик поскакал,</a:t>
            </a:r>
            <a:br>
              <a:rPr lang="ru-RU" sz="2000" dirty="0"/>
            </a:br>
            <a:r>
              <a:rPr lang="ru-RU" sz="2000" dirty="0"/>
              <a:t>Все росинки расплескал,</a:t>
            </a:r>
            <a:br>
              <a:rPr lang="ru-RU" sz="2000" dirty="0"/>
            </a:br>
            <a:r>
              <a:rPr lang="ru-RU" sz="2000" dirty="0"/>
              <a:t>Виден в зарослях едва - </a:t>
            </a:r>
            <a:br>
              <a:rPr lang="ru-RU" sz="2000" dirty="0"/>
            </a:br>
            <a:r>
              <a:rPr lang="ru-RU" sz="2000" dirty="0"/>
              <a:t>Он зелёный, как трава.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187624" y="6364485"/>
            <a:ext cx="4038600" cy="493515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 descr="http://foto-ramki.com/zhivotnie/nasekomie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673172">
            <a:off x="4118083" y="2101565"/>
            <a:ext cx="4025802" cy="2160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Божья коровка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2564904"/>
            <a:ext cx="4038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dirty="0" smtClean="0"/>
              <a:t>      А </a:t>
            </a:r>
            <a:r>
              <a:rPr lang="ru-RU" sz="2400" dirty="0"/>
              <a:t>у божьей, у </a:t>
            </a:r>
            <a:r>
              <a:rPr lang="ru-RU" sz="2400" dirty="0" smtClean="0"/>
              <a:t>коровки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Крылья - пёстрые обновки.</a:t>
            </a:r>
            <a:br>
              <a:rPr lang="ru-RU" sz="2400" dirty="0"/>
            </a:br>
            <a:r>
              <a:rPr lang="ru-RU" sz="2400" dirty="0"/>
              <a:t>На спине у модных крошек</a:t>
            </a:r>
            <a:br>
              <a:rPr lang="ru-RU" sz="2400" dirty="0"/>
            </a:br>
            <a:r>
              <a:rPr lang="ru-RU" sz="2400" dirty="0"/>
              <a:t>Видим чёрные горошки.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6309320"/>
            <a:ext cx="4038600" cy="38864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4" name="AutoShape 2" descr="https://img-fotki.yandex.ru/get/4808/54833049.42/0_9651b_937c8a31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img-fotki.yandex.ru/get/4808/54833049.42/0_9651b_937c8a31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://www.playcast.ru/uploads/2014/03/18/78899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78049">
            <a:off x="4932040" y="1916832"/>
            <a:ext cx="2861417" cy="2825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76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Эти удивительные насекомые</vt:lpstr>
      <vt:lpstr>Бабочки</vt:lpstr>
      <vt:lpstr>Пчела</vt:lpstr>
      <vt:lpstr>Стрекоза</vt:lpstr>
      <vt:lpstr>Муха</vt:lpstr>
      <vt:lpstr>Сверчок</vt:lpstr>
      <vt:lpstr>Жук</vt:lpstr>
      <vt:lpstr>Кузнечик</vt:lpstr>
      <vt:lpstr>Божья коровка</vt:lpstr>
      <vt:lpstr>Комар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Эти удивительные насекомые</dc:title>
  <dc:creator>Romk0</dc:creator>
  <cp:lastModifiedBy>Romk0</cp:lastModifiedBy>
  <cp:revision>26</cp:revision>
  <dcterms:created xsi:type="dcterms:W3CDTF">2015-04-13T16:46:33Z</dcterms:created>
  <dcterms:modified xsi:type="dcterms:W3CDTF">2015-04-22T17:41:10Z</dcterms:modified>
</cp:coreProperties>
</file>