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99FF"/>
    <a:srgbClr val="FF0000"/>
    <a:srgbClr val="663300"/>
    <a:srgbClr val="7F7FD3"/>
    <a:srgbClr val="DDD802"/>
    <a:srgbClr val="CCCC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B653B-0D1B-42BC-AAE8-EC04DC3CC701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3BA8-05B2-4AB1-8A98-0CA497B7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C91B-BB39-4DEC-9FBA-3AED2CF4D180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44F1-156B-4BC2-8524-3384A2A79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5328592" cy="1800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Корней Чуковский – это литературный  псевдоним писателя.  Настоящее его имя…..  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5328592" cy="1752600"/>
          </a:xfrm>
        </p:spPr>
        <p:txBody>
          <a:bodyPr>
            <a:normAutofit fontScale="92500"/>
          </a:bodyPr>
          <a:lstStyle/>
          <a:p>
            <a:pPr marL="228600" indent="-228600" algn="l">
              <a:buAutoNum type="arabicPeriod"/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</a:rPr>
              <a:t>Николай Иванович Корнеев.</a:t>
            </a:r>
          </a:p>
          <a:p>
            <a:pPr marL="228600" indent="-228600" algn="l">
              <a:buAutoNum type="arabicPeriod"/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</a:rPr>
              <a:t>Корней Николаевич Корнейчуков</a:t>
            </a:r>
          </a:p>
          <a:p>
            <a:pPr marL="228600" indent="-228600" algn="l">
              <a:buAutoNum type="arabicPeriod"/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</a:rPr>
              <a:t>Николай Васильевич Корнейчуков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43711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663300"/>
                </a:solidFill>
              </a:rPr>
              <a:t>Правильно!</a:t>
            </a:r>
            <a:endParaRPr lang="ru-RU" sz="2400" b="1" u="sng" dirty="0">
              <a:solidFill>
                <a:srgbClr val="66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619672" y="126876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rgbClr val="0070C0"/>
                  </a:solidFill>
                </a:ln>
              </a:rPr>
              <a:t>Куда грозился окунуть Мойдодыр грязнулю?</a:t>
            </a:r>
            <a:endParaRPr lang="ru-RU" sz="3600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33569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70C0"/>
                </a:solidFill>
              </a:rPr>
              <a:t>Правильно !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2492896"/>
            <a:ext cx="46805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FF0000"/>
                </a:solidFill>
              </a:rPr>
              <a:t>В лужу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FF0000"/>
                </a:solidFill>
              </a:rPr>
              <a:t>В Мойку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solidFill>
                  <a:srgbClr val="FF0000"/>
                </a:solidFill>
              </a:rPr>
              <a:t>В Неву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259632" y="98072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CC00CC"/>
                  </a:solidFill>
                  <a:prstDash val="solid"/>
                  <a:miter lim="800000"/>
                </a:ln>
                <a:solidFill>
                  <a:srgbClr val="3399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Narrow" pitchFamily="34" charset="0"/>
              </a:rPr>
              <a:t>Какое слово твердил Айболит, отправляясь  в Африку ?</a:t>
            </a:r>
            <a:endParaRPr lang="ru-RU" sz="4000" b="1" dirty="0">
              <a:ln w="17780" cmpd="sng">
                <a:solidFill>
                  <a:srgbClr val="CC00CC"/>
                </a:solidFill>
                <a:prstDash val="solid"/>
                <a:miter lim="800000"/>
              </a:ln>
              <a:solidFill>
                <a:srgbClr val="3399FF"/>
              </a:solidFill>
              <a:effectLst>
                <a:outerShdw blurRad="50800" algn="tl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564904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n>
                  <a:solidFill>
                    <a:srgbClr val="CC00CC"/>
                  </a:solidFill>
                </a:ln>
              </a:rPr>
              <a:t>Африка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n>
                  <a:solidFill>
                    <a:srgbClr val="CC00CC"/>
                  </a:solidFill>
                </a:ln>
              </a:rPr>
              <a:t>Обезьяны</a:t>
            </a:r>
          </a:p>
          <a:p>
            <a:pPr marL="342900" indent="-342900">
              <a:buAutoNum type="arabicPeriod"/>
            </a:pPr>
            <a:r>
              <a:rPr lang="ru-RU" sz="3600" dirty="0" err="1" smtClean="0">
                <a:ln>
                  <a:solidFill>
                    <a:srgbClr val="CC00CC"/>
                  </a:solidFill>
                </a:ln>
              </a:rPr>
              <a:t>Лимпопо</a:t>
            </a:r>
            <a:endParaRPr lang="ru-RU" sz="3600" dirty="0" smtClean="0">
              <a:ln>
                <a:solidFill>
                  <a:srgbClr val="CC00CC"/>
                </a:solidFill>
              </a:ln>
            </a:endParaRPr>
          </a:p>
          <a:p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Правильно !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4" y="0"/>
            <a:ext cx="9134631" cy="6858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259632" y="141277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коком произведении посуда перевоспитала свою хозяйку?</a:t>
            </a:r>
            <a:endParaRPr lang="ru-RU" sz="4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3140968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n>
                  <a:solidFill>
                    <a:srgbClr val="CC00CC"/>
                  </a:solidFill>
                </a:ln>
              </a:rPr>
              <a:t>Путаница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n>
                  <a:solidFill>
                    <a:srgbClr val="CC00CC"/>
                  </a:solidFill>
                </a:ln>
              </a:rPr>
              <a:t>Федорино горе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n>
                  <a:solidFill>
                    <a:srgbClr val="CC00CC"/>
                  </a:solidFill>
                </a:ln>
              </a:rPr>
              <a:t>Мойдодыр</a:t>
            </a:r>
            <a:endParaRPr lang="ru-RU" sz="3600" dirty="0">
              <a:ln>
                <a:solidFill>
                  <a:srgbClr val="CC00CC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</a:rPr>
              <a:t>Правильно!</a:t>
            </a:r>
            <a:endParaRPr lang="ru-RU" sz="24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allAtOnce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619672" y="692696"/>
            <a:ext cx="2952328" cy="2308324"/>
          </a:xfrm>
          <a:custGeom>
            <a:avLst/>
            <a:gdLst>
              <a:gd name="connsiteX0" fmla="*/ 0 w 5472608"/>
              <a:gd name="connsiteY0" fmla="*/ 0 h 1077218"/>
              <a:gd name="connsiteX1" fmla="*/ 5472608 w 5472608"/>
              <a:gd name="connsiteY1" fmla="*/ 0 h 1077218"/>
              <a:gd name="connsiteX2" fmla="*/ 5472608 w 5472608"/>
              <a:gd name="connsiteY2" fmla="*/ 1077218 h 1077218"/>
              <a:gd name="connsiteX3" fmla="*/ 0 w 5472608"/>
              <a:gd name="connsiteY3" fmla="*/ 1077218 h 1077218"/>
              <a:gd name="connsiteX4" fmla="*/ 0 w 5472608"/>
              <a:gd name="connsiteY4" fmla="*/ 0 h 10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2608" h="1077218">
                <a:moveTo>
                  <a:pt x="0" y="0"/>
                </a:moveTo>
                <a:lnTo>
                  <a:pt x="5472608" y="0"/>
                </a:lnTo>
                <a:lnTo>
                  <a:pt x="5472608" y="1077218"/>
                </a:lnTo>
                <a:lnTo>
                  <a:pt x="0" y="1077218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>
                  <a:solidFill>
                    <a:srgbClr val="CC00CC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поджёг синее море в сказке «Путаница»?</a:t>
            </a:r>
            <a:endParaRPr lang="ru-RU" sz="3600" b="1" dirty="0">
              <a:ln w="1905">
                <a:solidFill>
                  <a:srgbClr val="CC00CC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140968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CC00CC"/>
                </a:solidFill>
              </a:rPr>
              <a:t>Поросята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CC00CC"/>
                </a:solidFill>
              </a:rPr>
              <a:t>Лисички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rgbClr val="CC00CC"/>
                </a:solidFill>
              </a:rPr>
              <a:t>Мышата</a:t>
            </a:r>
            <a:endParaRPr lang="ru-RU" sz="3600" b="1" dirty="0">
              <a:solidFill>
                <a:srgbClr val="CC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378904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Правильно!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5616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Кого можно назвать героем-спасителем всех зверей, который смог уничтожить страшного тирана?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780928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Кенгуру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Соловей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Воробей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378904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CC00CC"/>
                </a:solidFill>
              </a:rPr>
              <a:t>Правильно!</a:t>
            </a:r>
            <a:endParaRPr lang="ru-RU" sz="2400" b="1" u="sng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kyclipart.ru/uploads/posts/2010-05/1274252525_chuk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2132856"/>
            <a:ext cx="84249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Молодцы !</a:t>
            </a:r>
            <a:endParaRPr lang="ru-RU" sz="11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шурик\Рабочий стол\КАРТИ\backgrounds_1000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3999" cy="7101408"/>
          </a:xfrm>
          <a:prstGeom prst="rect">
            <a:avLst/>
          </a:prstGeom>
          <a:noFill/>
        </p:spPr>
      </p:pic>
      <p:pic>
        <p:nvPicPr>
          <p:cNvPr id="1030" name="Picture 6" descr="C:\Documents and Settings\шурик\Рабочий стол\КАРТИ\Chukovskiy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8001469" cy="58446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DFECF7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FEC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100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Корней Чуковский – это литературный  псевдоним писателя.  Настоящее его имя…..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маленький 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Корней Чуковский – это литературный псевдоним писателя. Настоящее его имя…..  </dc:title>
  <dc:creator>сашка+ирка</dc:creator>
  <cp:lastModifiedBy>сашка+ирка</cp:lastModifiedBy>
  <cp:revision>27</cp:revision>
  <dcterms:created xsi:type="dcterms:W3CDTF">2012-01-05T20:19:01Z</dcterms:created>
  <dcterms:modified xsi:type="dcterms:W3CDTF">2012-02-20T20:42:35Z</dcterms:modified>
</cp:coreProperties>
</file>