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7E74-537E-4D6B-9A70-F423DDE338DD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33DE-7F2F-4FDA-BAF3-1209680A3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33DE-7F2F-4FDA-BAF3-1209680A3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509A-F7DC-4ED3-ABA9-B27ACA1A63A6}" type="datetimeFigureOut">
              <a:rPr lang="ru-RU" smtClean="0"/>
              <a:pPr/>
              <a:t>01.07.2012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A1CB-CF90-41A0-B05C-E0F08D7C4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806/olga-zagadki1969.1b/0_64285_cf89536a_XL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hyperlink" Target="http://www.childlib.info/images/ub2011_42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bigphotocat.inf.ua/catalogy6/categories6_1/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98250" cy="6950075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292494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№ 3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407707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«ПУТАНИЦА»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reeppt.ru/Prew/FlyingSlaidPrew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img15.nnm.ru/b/a/e/0/0/86932e76207ff4ad94286856de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52028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puzatik.com/uploads/posts/2011-01/1296216191_mojdodyr_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2656"/>
            <a:ext cx="252028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puzatik.com/uploads/posts/2011-01/1296216225_mojdodyr_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2656"/>
            <a:ext cx="24482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uzatik.com/uploads/posts/2011-01/1296216212_mojdodyr_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92896"/>
            <a:ext cx="24482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hm.net.ua/media/video_thumbnail/10.1.1.1/videoarx4/19/mojdodyr.avi/3.ful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420888"/>
            <a:ext cx="24482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phm.net.ua/media/video_thumbnail/10.1.1.1/videoarx4/19/mojdodyr.avi/10.full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09120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mama.ua/wp-content/uploads/2011/10/pokazhi-emu-multfilmyi-ili-pochitay-skazki-naprimer-moydodyi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509120"/>
            <a:ext cx="259228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23928" y="2276872"/>
            <a:ext cx="19672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?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s16.radikal.ru/i190/1103/82/2def6fb771edt.jpg"/>
          <p:cNvPicPr/>
          <p:nvPr/>
        </p:nvPicPr>
        <p:blipFill>
          <a:blip r:embed="rId11" cstate="print"/>
          <a:srcRect b="29333"/>
          <a:stretch>
            <a:fillRect/>
          </a:stretch>
        </p:blipFill>
        <p:spPr bwMode="auto">
          <a:xfrm>
            <a:off x="395536" y="4509120"/>
            <a:ext cx="24482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0787 L 0.3052 -0.3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af183916c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artnow.ru/img/581000/5814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30425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-main-pic" descr="Картинка 50 из 2613">
            <a:hlinkClick r:id="rId6" tgtFrame="_blank"/>
          </p:cNvPr>
          <p:cNvPicPr/>
          <p:nvPr/>
        </p:nvPicPr>
        <p:blipFill>
          <a:blip r:embed="rId7" cstate="print"/>
          <a:srcRect t="15500"/>
          <a:stretch>
            <a:fillRect/>
          </a:stretch>
        </p:blipFill>
        <p:spPr bwMode="auto">
          <a:xfrm>
            <a:off x="3419872" y="260648"/>
            <a:ext cx="223224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etizdat.ucoz.org/_ph/26/2/166827545.jpg"/>
          <p:cNvPicPr/>
          <p:nvPr/>
        </p:nvPicPr>
        <p:blipFill>
          <a:blip r:embed="rId8" cstate="print"/>
          <a:srcRect l="2105" t="24200" r="1842" b="7800"/>
          <a:stretch>
            <a:fillRect/>
          </a:stretch>
        </p:blipFill>
        <p:spPr bwMode="auto">
          <a:xfrm>
            <a:off x="467544" y="260648"/>
            <a:ext cx="230425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planetaskazok.ru/images/stories/chukovsky/telefon/tmp1083-4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492896"/>
            <a:ext cx="230425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mg-fotki.yandex.ru/get/4607/valenta-mog.111/0_6c600_e6d2d79f_orig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636912"/>
            <a:ext cx="223224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img.labirint.ru/images/comments_pic/0852/04labct8o1230045599.jpg"/>
          <p:cNvPicPr/>
          <p:nvPr/>
        </p:nvPicPr>
        <p:blipFill>
          <a:blip r:embed="rId11" cstate="print"/>
          <a:srcRect b="29623"/>
          <a:stretch>
            <a:fillRect/>
          </a:stretch>
        </p:blipFill>
        <p:spPr bwMode="auto">
          <a:xfrm>
            <a:off x="6444208" y="4581128"/>
            <a:ext cx="233590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llustrators.ru/illustrations/343822_original.jpg?13071063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581128"/>
            <a:ext cx="230425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91880" y="2492896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sz="15000" dirty="0" smtClean="0">
                <a:solidFill>
                  <a:srgbClr val="C00000"/>
                </a:solidFill>
              </a:rPr>
              <a:t>?</a:t>
            </a:r>
            <a:endParaRPr lang="ru-RU" sz="150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http://www.onlinebazar.su/published/publicdata/ONLINEBAZR/attachments/SC/products_pictures/MjUwMDAxNTQyNzItQm9va3MuQ292ZXJzLkZhY2UtMA%24%24_enl.jpg"/>
          <p:cNvPicPr/>
          <p:nvPr/>
        </p:nvPicPr>
        <p:blipFill>
          <a:blip r:embed="rId13" cstate="print"/>
          <a:srcRect t="7170" b="16604"/>
          <a:stretch>
            <a:fillRect/>
          </a:stretch>
        </p:blipFill>
        <p:spPr bwMode="auto">
          <a:xfrm>
            <a:off x="3275856" y="4581129"/>
            <a:ext cx="252028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287 L -0.00399 -0.3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af183916c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5" y="0"/>
            <a:ext cx="6228185" cy="6858000"/>
          </a:xfrm>
          <a:prstGeom prst="rect">
            <a:avLst/>
          </a:prstGeom>
        </p:spPr>
      </p:pic>
      <p:pic>
        <p:nvPicPr>
          <p:cNvPr id="12" name="Рисунок 11" descr="eaf183916c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-main-pic" descr="Картинка 14 из 1124">
            <a:hlinkClick r:id="rId5" tgtFrame="_blank"/>
          </p:cNvPr>
          <p:cNvPicPr/>
          <p:nvPr/>
        </p:nvPicPr>
        <p:blipFill>
          <a:blip r:embed="rId6" cstate="print"/>
          <a:srcRect b="21500"/>
          <a:stretch>
            <a:fillRect/>
          </a:stretch>
        </p:blipFill>
        <p:spPr bwMode="auto">
          <a:xfrm>
            <a:off x="467544" y="260648"/>
            <a:ext cx="2376264" cy="189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reelance.ru/img/portfolio/big/308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2656"/>
            <a:ext cx="223224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freelance.ru/img/portfolio/big/3080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420888"/>
            <a:ext cx="2304256" cy="19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internationaltoys.com/pictures/118404_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581128"/>
            <a:ext cx="223224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etrol.ru/malish/11.jpg"/>
          <p:cNvPicPr/>
          <p:nvPr/>
        </p:nvPicPr>
        <p:blipFill>
          <a:blip r:embed="rId10" cstate="print"/>
          <a:srcRect t="26750"/>
          <a:stretch>
            <a:fillRect/>
          </a:stretch>
        </p:blipFill>
        <p:spPr bwMode="auto">
          <a:xfrm>
            <a:off x="3419872" y="4653136"/>
            <a:ext cx="24482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static.insales.ru/images/products/1/4833/1209057/Skazki_Chukovskiy_Kniga_Rosman_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581128"/>
            <a:ext cx="2304256" cy="1938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fancybox-img" descr="http://www.internationaltoys.com/pictures/118404_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2492896"/>
            <a:ext cx="23042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39952" y="0"/>
            <a:ext cx="15121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  ?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ozon.ru/multimedia/books_covers/1001936251.jpg"/>
          <p:cNvPicPr/>
          <p:nvPr/>
        </p:nvPicPr>
        <p:blipFill>
          <a:blip r:embed="rId13" cstate="print"/>
          <a:srcRect t="36986" r="2508"/>
          <a:stretch>
            <a:fillRect/>
          </a:stretch>
        </p:blipFill>
        <p:spPr bwMode="auto">
          <a:xfrm>
            <a:off x="3419872" y="260648"/>
            <a:ext cx="237626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16</Words>
  <Application>Microsoft Office PowerPoint</Application>
  <PresentationFormat>Экран (4:3)</PresentationFormat>
  <Paragraphs>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маленький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сашка+ирка</dc:creator>
  <cp:lastModifiedBy>Valued Acer Customer</cp:lastModifiedBy>
  <cp:revision>34</cp:revision>
  <dcterms:created xsi:type="dcterms:W3CDTF">2012-01-06T09:46:33Z</dcterms:created>
  <dcterms:modified xsi:type="dcterms:W3CDTF">2012-06-30T21:09:09Z</dcterms:modified>
</cp:coreProperties>
</file>