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C47E9-5296-4326-BD08-B4DF6E08BABF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E94B5-CAF6-48C8-8060-9B08FF5DF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E94B5-CAF6-48C8-8060-9B08FF5DF77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E94B5-CAF6-48C8-8060-9B08FF5DF77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E94B5-CAF6-48C8-8060-9B08FF5DF77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E94B5-CAF6-48C8-8060-9B08FF5DF77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E94B5-CAF6-48C8-8060-9B08FF5DF77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E94B5-CAF6-48C8-8060-9B08FF5DF77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E94B5-CAF6-48C8-8060-9B08FF5DF77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E94B5-CAF6-48C8-8060-9B08FF5DF77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E94B5-CAF6-48C8-8060-9B08FF5DF77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gradFill>
            <a:gsLst>
              <a:gs pos="1000">
                <a:schemeClr val="accent3">
                  <a:lumMod val="60000"/>
                  <a:lumOff val="40000"/>
                  <a:alpha val="50000"/>
                </a:schemeClr>
              </a:gs>
              <a:gs pos="69000">
                <a:schemeClr val="accent2">
                  <a:alpha val="37000"/>
                </a:schemeClr>
              </a:gs>
              <a:gs pos="100000">
                <a:schemeClr val="bg1">
                  <a:lumMod val="85000"/>
                  <a:alpha val="31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1000">
                <a:schemeClr val="accent3">
                  <a:lumMod val="60000"/>
                  <a:lumOff val="40000"/>
                  <a:alpha val="50000"/>
                </a:schemeClr>
              </a:gs>
              <a:gs pos="69000">
                <a:schemeClr val="accent2">
                  <a:alpha val="37000"/>
                </a:schemeClr>
              </a:gs>
              <a:gs pos="100000">
                <a:schemeClr val="bg1">
                  <a:lumMod val="85000"/>
                  <a:alpha val="31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>
            <a:gsLst>
              <a:gs pos="1000">
                <a:schemeClr val="accent3">
                  <a:lumMod val="60000"/>
                  <a:lumOff val="40000"/>
                  <a:alpha val="50000"/>
                </a:schemeClr>
              </a:gs>
              <a:gs pos="69000">
                <a:schemeClr val="accent2">
                  <a:alpha val="37000"/>
                </a:schemeClr>
              </a:gs>
              <a:gs pos="100000">
                <a:schemeClr val="bg1">
                  <a:lumMod val="85000"/>
                  <a:alpha val="31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8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2000240"/>
          </a:xfrm>
        </p:spPr>
        <p:txBody>
          <a:bodyPr/>
          <a:lstStyle/>
          <a:p>
            <a:r>
              <a:rPr lang="ru-RU" dirty="0" smtClean="0"/>
              <a:t>Корней Иванович Чуковский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006792_A00095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143116"/>
            <a:ext cx="7215238" cy="44241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305800" cy="1571636"/>
          </a:xfrm>
        </p:spPr>
        <p:txBody>
          <a:bodyPr/>
          <a:lstStyle/>
          <a:p>
            <a:r>
              <a:rPr lang="ru-RU" dirty="0" smtClean="0"/>
              <a:t>Родился Корней Иванович Чуковский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3143248"/>
            <a:ext cx="8715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1 апреля 1882 года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000636"/>
            <a:ext cx="7786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u="sng" dirty="0" smtClean="0">
                <a:solidFill>
                  <a:schemeClr val="accent5">
                    <a:lumMod val="75000"/>
                  </a:schemeClr>
                </a:solidFill>
              </a:rPr>
              <a:t>В Петербурге</a:t>
            </a:r>
            <a:endParaRPr lang="ru-RU" sz="60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64088" y="2564904"/>
            <a:ext cx="35283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Юбилей</a:t>
            </a:r>
            <a:endParaRPr lang="ru-RU" sz="1400" dirty="0" smtClean="0">
              <a:solidFill>
                <a:srgbClr val="0070C0"/>
              </a:solidFill>
            </a:endParaRPr>
          </a:p>
          <a:p>
            <a:r>
              <a:rPr lang="ru-RU" sz="5400" dirty="0" smtClean="0">
                <a:solidFill>
                  <a:srgbClr val="0070C0"/>
                </a:solidFill>
              </a:rPr>
              <a:t>130 лет</a:t>
            </a:r>
            <a:endParaRPr lang="ru-RU" sz="5400" dirty="0" smtClean="0">
              <a:solidFill>
                <a:srgbClr val="0070C0"/>
              </a:solidFill>
            </a:endParaRPr>
          </a:p>
          <a:p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2" name="Рисунок 1" descr="Chukovsky-insid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76672"/>
            <a:ext cx="4303380" cy="5548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305800" cy="1643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Корней Иванович Чуковский- это псевдоним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3214686"/>
            <a:ext cx="8643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Настоящие имя Николай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5301208"/>
            <a:ext cx="8286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Фамилия Корнейчуков 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293096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Отчество Васильевич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ukovskii-bio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60648"/>
            <a:ext cx="5611059" cy="3863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4005064"/>
            <a:ext cx="70672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Жил да был Крокодил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Он по улицам ходил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Папиросы курил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Крокодил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, Крокодил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Крокодилович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4511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571480"/>
            <a:ext cx="3786214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80927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571480"/>
            <a:ext cx="3929090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1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466---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214422"/>
            <a:ext cx="4071966" cy="5000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1031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214422"/>
            <a:ext cx="3914298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10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bol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785794"/>
            <a:ext cx="4286280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7319446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714356"/>
            <a:ext cx="3619500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1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gor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928670"/>
            <a:ext cx="4000528" cy="5567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97853780261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928670"/>
            <a:ext cx="3643338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Метро">
      <a:dk1>
        <a:sysClr val="windowText" lastClr="000000"/>
      </a:dk1>
      <a:lt1>
        <a:sysClr val="window" lastClr="DFECF7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FECF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122</TotalTime>
  <Words>53</Words>
  <Application>Microsoft Office PowerPoint</Application>
  <PresentationFormat>Экран (4:3)</PresentationFormat>
  <Paragraphs>24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Корней Иванович Чуковский</vt:lpstr>
      <vt:lpstr>Родился Корней Иванович Чуковский </vt:lpstr>
      <vt:lpstr>Слайд 3</vt:lpstr>
      <vt:lpstr>Корней Иванович Чуковский- это псевдоним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Корней Иванович Чуковский</dc:title>
  <cp:lastModifiedBy>сашка+ирка</cp:lastModifiedBy>
  <cp:revision>16</cp:revision>
  <dcterms:modified xsi:type="dcterms:W3CDTF">2012-01-05T20:08:21Z</dcterms:modified>
</cp:coreProperties>
</file>