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1357298"/>
            <a:ext cx="5214974" cy="25003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3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Monotype Corsiva"/>
              </a:rPr>
              <a:t>СРАВНЕНИЕ    ДРОБЕЙ</a:t>
            </a:r>
            <a:r>
              <a:rPr lang="ru-RU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Monotype Corsiva"/>
              </a:rPr>
              <a:t/>
            </a:r>
            <a:br>
              <a:rPr lang="ru-RU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Monotype Corsiva"/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714884"/>
            <a:ext cx="996950" cy="159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571504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Дана дробь:</a:t>
            </a:r>
            <a:r>
              <a:rPr lang="ru-RU" sz="4400" dirty="0" smtClean="0">
                <a:solidFill>
                  <a:srgbClr val="0070C0"/>
                </a:solidFill>
              </a:rPr>
              <a:t> 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3/5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1000108"/>
            <a:ext cx="8183880" cy="542928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Какое высказывание верно?</a:t>
            </a:r>
          </a:p>
          <a:p>
            <a:r>
              <a:rPr lang="ru-RU" sz="4000" dirty="0" smtClean="0">
                <a:solidFill>
                  <a:srgbClr val="0070C0"/>
                </a:solidFill>
              </a:rPr>
              <a:t>А) 3 – знаменатель дроби</a:t>
            </a:r>
          </a:p>
          <a:p>
            <a:r>
              <a:rPr lang="ru-RU" sz="4000" dirty="0" smtClean="0">
                <a:solidFill>
                  <a:srgbClr val="0070C0"/>
                </a:solidFill>
              </a:rPr>
              <a:t>Б) 3 – числитель дроби</a:t>
            </a:r>
          </a:p>
          <a:p>
            <a:r>
              <a:rPr lang="ru-RU" sz="4000" dirty="0" smtClean="0">
                <a:solidFill>
                  <a:srgbClr val="0070C0"/>
                </a:solidFill>
              </a:rPr>
              <a:t>В) 5 – числитель дроби</a:t>
            </a:r>
          </a:p>
          <a:p>
            <a:endParaRPr lang="ru-RU" sz="4400" dirty="0">
              <a:solidFill>
                <a:srgbClr val="0070C0"/>
              </a:solidFill>
            </a:endParaRPr>
          </a:p>
        </p:txBody>
      </p:sp>
      <p:pic>
        <p:nvPicPr>
          <p:cNvPr id="4" name="Picture 11" descr="Рисунок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876"/>
            <a:ext cx="1743075" cy="2833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398194" cy="53195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А) назовите числители дробей?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Б) назовите знаменатели дробей?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В) какие из них являются правильными?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Г) какие из них являются неправильными?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357166"/>
            <a:ext cx="8183880" cy="714380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Даны дроби: 3/4; 5/2; 6/6; 2/7; 7/2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Picture 11" descr="Рисунок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786190"/>
            <a:ext cx="1571604" cy="27762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46</Words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СРАВНЕНИЕ    ДРОБЕЙ </vt:lpstr>
      <vt:lpstr>Дана дробь: 3/5</vt:lpstr>
      <vt:lpstr>А) назовите числители дробей? Б) назовите знаменатели дробей? В) какие из них являются правильными? Г) какие из них являются неправильными?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   ДРОБЕЙ </dc:title>
  <dc:creator>Владимирович Сергей</dc:creator>
  <cp:lastModifiedBy>eMa</cp:lastModifiedBy>
  <cp:revision>1</cp:revision>
  <dcterms:created xsi:type="dcterms:W3CDTF">2013-03-06T17:24:40Z</dcterms:created>
  <dcterms:modified xsi:type="dcterms:W3CDTF">2013-03-06T18:01:34Z</dcterms:modified>
</cp:coreProperties>
</file>