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7" r:id="rId3"/>
    <p:sldId id="258" r:id="rId4"/>
    <p:sldId id="274" r:id="rId5"/>
    <p:sldId id="275" r:id="rId6"/>
    <p:sldId id="277" r:id="rId7"/>
    <p:sldId id="278" r:id="rId8"/>
    <p:sldId id="259" r:id="rId9"/>
    <p:sldId id="279" r:id="rId10"/>
    <p:sldId id="286" r:id="rId11"/>
    <p:sldId id="260" r:id="rId12"/>
    <p:sldId id="287" r:id="rId13"/>
    <p:sldId id="288" r:id="rId14"/>
    <p:sldId id="289" r:id="rId15"/>
    <p:sldId id="290" r:id="rId16"/>
    <p:sldId id="291" r:id="rId17"/>
    <p:sldId id="292" r:id="rId18"/>
    <p:sldId id="293" r:id="rId19"/>
    <p:sldId id="294" r:id="rId20"/>
    <p:sldId id="295" r:id="rId21"/>
    <p:sldId id="265" r:id="rId22"/>
    <p:sldId id="271" r:id="rId23"/>
    <p:sldId id="266" r:id="rId24"/>
    <p:sldId id="269" r:id="rId25"/>
    <p:sldId id="282" r:id="rId26"/>
    <p:sldId id="285" r:id="rId2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9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2"/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>
              <a:gd name="T0" fmla="*/ 6300000 w 3985"/>
              <a:gd name="T1" fmla="*/ 0 h 3619"/>
              <a:gd name="T2" fmla="*/ 0 w 3985"/>
              <a:gd name="T3" fmla="*/ 1826667 h 3619"/>
              <a:gd name="T4" fmla="*/ 4842204 w 3985"/>
              <a:gd name="T5" fmla="*/ 6780213 h 3619"/>
              <a:gd name="T6" fmla="*/ 8896350 w 3985"/>
              <a:gd name="T7" fmla="*/ 2107693 h 3619"/>
              <a:gd name="T8" fmla="*/ 6300000 w 3985"/>
              <a:gd name="T9" fmla="*/ 0 h 3619"/>
              <a:gd name="T10" fmla="*/ 6300000 w 3985"/>
              <a:gd name="T11" fmla="*/ 0 h 361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6" name="Freeform 9"/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>
                <a:gd name="T0" fmla="*/ 2250 w 794"/>
                <a:gd name="T1" fmla="*/ 970 h 414"/>
                <a:gd name="T2" fmla="*/ 2012 w 794"/>
                <a:gd name="T3" fmla="*/ 781 h 414"/>
                <a:gd name="T4" fmla="*/ 1576 w 794"/>
                <a:gd name="T5" fmla="*/ 516 h 414"/>
                <a:gd name="T6" fmla="*/ 201 w 794"/>
                <a:gd name="T7" fmla="*/ 0 h 414"/>
                <a:gd name="T8" fmla="*/ 65 w 794"/>
                <a:gd name="T9" fmla="*/ 49 h 414"/>
                <a:gd name="T10" fmla="*/ 0 w 794"/>
                <a:gd name="T11" fmla="*/ 204 h 414"/>
                <a:gd name="T12" fmla="*/ 79 w 794"/>
                <a:gd name="T13" fmla="*/ 381 h 414"/>
                <a:gd name="T14" fmla="*/ 1615 w 794"/>
                <a:gd name="T15" fmla="*/ 1005 h 414"/>
                <a:gd name="T16" fmla="*/ 1952 w 794"/>
                <a:gd name="T17" fmla="*/ 965 h 414"/>
                <a:gd name="T18" fmla="*/ 2224 w 794"/>
                <a:gd name="T19" fmla="*/ 1017 h 414"/>
                <a:gd name="T20" fmla="*/ 2250 w 794"/>
                <a:gd name="T21" fmla="*/ 970 h 414"/>
                <a:gd name="T22" fmla="*/ 2250 w 794"/>
                <a:gd name="T23" fmla="*/ 970 h 41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" name="Freeform 10"/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>
                <a:gd name="T0" fmla="*/ 194 w 1586"/>
                <a:gd name="T1" fmla="*/ 0 h 821"/>
                <a:gd name="T2" fmla="*/ 1883 w 1586"/>
                <a:gd name="T3" fmla="*/ 637 h 821"/>
                <a:gd name="T4" fmla="*/ 2020 w 1586"/>
                <a:gd name="T5" fmla="*/ 783 h 821"/>
                <a:gd name="T6" fmla="*/ 2244 w 1586"/>
                <a:gd name="T7" fmla="*/ 971 h 821"/>
                <a:gd name="T8" fmla="*/ 2214 w 1586"/>
                <a:gd name="T9" fmla="*/ 1007 h 821"/>
                <a:gd name="T10" fmla="*/ 1910 w 1586"/>
                <a:gd name="T11" fmla="*/ 965 h 821"/>
                <a:gd name="T12" fmla="*/ 1620 w 1586"/>
                <a:gd name="T13" fmla="*/ 995 h 821"/>
                <a:gd name="T14" fmla="*/ 59 w 1586"/>
                <a:gd name="T15" fmla="*/ 366 h 821"/>
                <a:gd name="T16" fmla="*/ 0 w 1586"/>
                <a:gd name="T17" fmla="*/ 184 h 821"/>
                <a:gd name="T18" fmla="*/ 65 w 1586"/>
                <a:gd name="T19" fmla="*/ 39 h 821"/>
                <a:gd name="T20" fmla="*/ 194 w 1586"/>
                <a:gd name="T21" fmla="*/ 0 h 821"/>
                <a:gd name="T22" fmla="*/ 194 w 1586"/>
                <a:gd name="T23" fmla="*/ 0 h 82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" name="Freeform 11"/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>
                <a:gd name="T0" fmla="*/ 0 w 1049"/>
                <a:gd name="T1" fmla="*/ 400 h 747"/>
                <a:gd name="T2" fmla="*/ 1308 w 1049"/>
                <a:gd name="T3" fmla="*/ 919 h 747"/>
                <a:gd name="T4" fmla="*/ 1332 w 1049"/>
                <a:gd name="T5" fmla="*/ 657 h 747"/>
                <a:gd name="T6" fmla="*/ 1488 w 1049"/>
                <a:gd name="T7" fmla="*/ 519 h 747"/>
                <a:gd name="T8" fmla="*/ 111 w 1049"/>
                <a:gd name="T9" fmla="*/ 0 h 747"/>
                <a:gd name="T10" fmla="*/ 0 w 1049"/>
                <a:gd name="T11" fmla="*/ 156 h 747"/>
                <a:gd name="T12" fmla="*/ 0 w 1049"/>
                <a:gd name="T13" fmla="*/ 400 h 747"/>
                <a:gd name="T14" fmla="*/ 0 w 1049"/>
                <a:gd name="T15" fmla="*/ 400 h 74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9" name="Group 12"/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10" name="Freeform 13"/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>
                  <a:gd name="T0" fmla="*/ 155 w 150"/>
                  <a:gd name="T1" fmla="*/ 0 h 173"/>
                  <a:gd name="T2" fmla="*/ 57 w 150"/>
                  <a:gd name="T3" fmla="*/ 82 h 173"/>
                  <a:gd name="T4" fmla="*/ 0 w 150"/>
                  <a:gd name="T5" fmla="*/ 214 h 173"/>
                  <a:gd name="T6" fmla="*/ 113 w 150"/>
                  <a:gd name="T7" fmla="*/ 198 h 173"/>
                  <a:gd name="T8" fmla="*/ 146 w 150"/>
                  <a:gd name="T9" fmla="*/ 104 h 173"/>
                  <a:gd name="T10" fmla="*/ 212 w 150"/>
                  <a:gd name="T11" fmla="*/ 33 h 173"/>
                  <a:gd name="T12" fmla="*/ 155 w 150"/>
                  <a:gd name="T13" fmla="*/ 0 h 173"/>
                  <a:gd name="T14" fmla="*/ 155 w 150"/>
                  <a:gd name="T15" fmla="*/ 0 h 17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" name="Freeform 14"/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>
                  <a:gd name="T0" fmla="*/ 221 w 1684"/>
                  <a:gd name="T1" fmla="*/ 0 h 880"/>
                  <a:gd name="T2" fmla="*/ 89 w 1684"/>
                  <a:gd name="T3" fmla="*/ 64 h 880"/>
                  <a:gd name="T4" fmla="*/ 0 w 1684"/>
                  <a:gd name="T5" fmla="*/ 256 h 880"/>
                  <a:gd name="T6" fmla="*/ 95 w 1684"/>
                  <a:gd name="T7" fmla="*/ 440 h 880"/>
                  <a:gd name="T8" fmla="*/ 1675 w 1684"/>
                  <a:gd name="T9" fmla="*/ 1065 h 880"/>
                  <a:gd name="T10" fmla="*/ 2015 w 1684"/>
                  <a:gd name="T11" fmla="*/ 1026 h 880"/>
                  <a:gd name="T12" fmla="*/ 2290 w 1684"/>
                  <a:gd name="T13" fmla="*/ 1081 h 880"/>
                  <a:gd name="T14" fmla="*/ 2386 w 1684"/>
                  <a:gd name="T15" fmla="*/ 993 h 880"/>
                  <a:gd name="T16" fmla="*/ 2128 w 1684"/>
                  <a:gd name="T17" fmla="*/ 816 h 880"/>
                  <a:gd name="T18" fmla="*/ 2023 w 1684"/>
                  <a:gd name="T19" fmla="*/ 629 h 880"/>
                  <a:gd name="T20" fmla="*/ 1940 w 1684"/>
                  <a:gd name="T21" fmla="*/ 647 h 880"/>
                  <a:gd name="T22" fmla="*/ 2039 w 1684"/>
                  <a:gd name="T23" fmla="*/ 816 h 880"/>
                  <a:gd name="T24" fmla="*/ 2236 w 1684"/>
                  <a:gd name="T25" fmla="*/ 995 h 880"/>
                  <a:gd name="T26" fmla="*/ 2002 w 1684"/>
                  <a:gd name="T27" fmla="*/ 967 h 880"/>
                  <a:gd name="T28" fmla="*/ 1727 w 1684"/>
                  <a:gd name="T29" fmla="*/ 1000 h 880"/>
                  <a:gd name="T30" fmla="*/ 1778 w 1684"/>
                  <a:gd name="T31" fmla="*/ 798 h 880"/>
                  <a:gd name="T32" fmla="*/ 1896 w 1684"/>
                  <a:gd name="T33" fmla="*/ 661 h 880"/>
                  <a:gd name="T34" fmla="*/ 1758 w 1684"/>
                  <a:gd name="T35" fmla="*/ 678 h 880"/>
                  <a:gd name="T36" fmla="*/ 1651 w 1684"/>
                  <a:gd name="T37" fmla="*/ 808 h 880"/>
                  <a:gd name="T38" fmla="*/ 1614 w 1684"/>
                  <a:gd name="T39" fmla="*/ 972 h 880"/>
                  <a:gd name="T40" fmla="*/ 152 w 1684"/>
                  <a:gd name="T41" fmla="*/ 381 h 880"/>
                  <a:gd name="T42" fmla="*/ 113 w 1684"/>
                  <a:gd name="T43" fmla="*/ 264 h 880"/>
                  <a:gd name="T44" fmla="*/ 146 w 1684"/>
                  <a:gd name="T45" fmla="*/ 117 h 880"/>
                  <a:gd name="T46" fmla="*/ 307 w 1684"/>
                  <a:gd name="T47" fmla="*/ 0 h 880"/>
                  <a:gd name="T48" fmla="*/ 221 w 1684"/>
                  <a:gd name="T49" fmla="*/ 0 h 880"/>
                  <a:gd name="T50" fmla="*/ 221 w 1684"/>
                  <a:gd name="T51" fmla="*/ 0 h 880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" name="Freeform 15"/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>
                  <a:gd name="T0" fmla="*/ 142 w 1190"/>
                  <a:gd name="T1" fmla="*/ 0 h 500"/>
                  <a:gd name="T2" fmla="*/ 1686 w 1190"/>
                  <a:gd name="T3" fmla="*/ 602 h 500"/>
                  <a:gd name="T4" fmla="*/ 1524 w 1190"/>
                  <a:gd name="T5" fmla="*/ 614 h 500"/>
                  <a:gd name="T6" fmla="*/ 0 w 1190"/>
                  <a:gd name="T7" fmla="*/ 33 h 500"/>
                  <a:gd name="T8" fmla="*/ 142 w 1190"/>
                  <a:gd name="T9" fmla="*/ 0 h 500"/>
                  <a:gd name="T10" fmla="*/ 142 w 1190"/>
                  <a:gd name="T11" fmla="*/ 0 h 5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" name="Freeform 16"/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>
                  <a:gd name="T0" fmla="*/ 165 w 160"/>
                  <a:gd name="T1" fmla="*/ 0 h 335"/>
                  <a:gd name="T2" fmla="*/ 27 w 160"/>
                  <a:gd name="T3" fmla="*/ 130 h 335"/>
                  <a:gd name="T4" fmla="*/ 0 w 160"/>
                  <a:gd name="T5" fmla="*/ 281 h 335"/>
                  <a:gd name="T6" fmla="*/ 47 w 160"/>
                  <a:gd name="T7" fmla="*/ 384 h 335"/>
                  <a:gd name="T8" fmla="*/ 133 w 160"/>
                  <a:gd name="T9" fmla="*/ 410 h 335"/>
                  <a:gd name="T10" fmla="*/ 108 w 160"/>
                  <a:gd name="T11" fmla="*/ 188 h 335"/>
                  <a:gd name="T12" fmla="*/ 227 w 160"/>
                  <a:gd name="T13" fmla="*/ 21 h 335"/>
                  <a:gd name="T14" fmla="*/ 165 w 160"/>
                  <a:gd name="T15" fmla="*/ 0 h 335"/>
                  <a:gd name="T16" fmla="*/ 165 w 160"/>
                  <a:gd name="T17" fmla="*/ 0 h 33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" name="Freeform 17"/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>
                  <a:gd name="T0" fmla="*/ 20 w 489"/>
                  <a:gd name="T1" fmla="*/ 42 h 296"/>
                  <a:gd name="T2" fmla="*/ 226 w 489"/>
                  <a:gd name="T3" fmla="*/ 81 h 296"/>
                  <a:gd name="T4" fmla="*/ 458 w 489"/>
                  <a:gd name="T5" fmla="*/ 168 h 296"/>
                  <a:gd name="T6" fmla="*/ 622 w 489"/>
                  <a:gd name="T7" fmla="*/ 299 h 296"/>
                  <a:gd name="T8" fmla="*/ 461 w 489"/>
                  <a:gd name="T9" fmla="*/ 283 h 296"/>
                  <a:gd name="T10" fmla="*/ 196 w 489"/>
                  <a:gd name="T11" fmla="*/ 180 h 296"/>
                  <a:gd name="T12" fmla="*/ 71 w 489"/>
                  <a:gd name="T13" fmla="*/ 98 h 296"/>
                  <a:gd name="T14" fmla="*/ 151 w 489"/>
                  <a:gd name="T15" fmla="*/ 200 h 296"/>
                  <a:gd name="T16" fmla="*/ 384 w 489"/>
                  <a:gd name="T17" fmla="*/ 332 h 296"/>
                  <a:gd name="T18" fmla="*/ 658 w 489"/>
                  <a:gd name="T19" fmla="*/ 364 h 296"/>
                  <a:gd name="T20" fmla="*/ 691 w 489"/>
                  <a:gd name="T21" fmla="*/ 275 h 296"/>
                  <a:gd name="T22" fmla="*/ 557 w 489"/>
                  <a:gd name="T23" fmla="*/ 148 h 296"/>
                  <a:gd name="T24" fmla="*/ 240 w 489"/>
                  <a:gd name="T25" fmla="*/ 21 h 296"/>
                  <a:gd name="T26" fmla="*/ 0 w 489"/>
                  <a:gd name="T27" fmla="*/ 0 h 296"/>
                  <a:gd name="T28" fmla="*/ 20 w 489"/>
                  <a:gd name="T29" fmla="*/ 42 h 296"/>
                  <a:gd name="T30" fmla="*/ 20 w 489"/>
                  <a:gd name="T31" fmla="*/ 42 h 29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15" name="Group 18"/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16" name="Freeform 19"/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>
                <a:gd name="T0" fmla="*/ 629 w 794"/>
                <a:gd name="T1" fmla="*/ 280 h 414"/>
                <a:gd name="T2" fmla="*/ 562 w 794"/>
                <a:gd name="T3" fmla="*/ 225 h 414"/>
                <a:gd name="T4" fmla="*/ 440 w 794"/>
                <a:gd name="T5" fmla="*/ 149 h 414"/>
                <a:gd name="T6" fmla="*/ 56 w 794"/>
                <a:gd name="T7" fmla="*/ 0 h 414"/>
                <a:gd name="T8" fmla="*/ 18 w 794"/>
                <a:gd name="T9" fmla="*/ 14 h 414"/>
                <a:gd name="T10" fmla="*/ 0 w 794"/>
                <a:gd name="T11" fmla="*/ 59 h 414"/>
                <a:gd name="T12" fmla="*/ 22 w 794"/>
                <a:gd name="T13" fmla="*/ 110 h 414"/>
                <a:gd name="T14" fmla="*/ 452 w 794"/>
                <a:gd name="T15" fmla="*/ 289 h 414"/>
                <a:gd name="T16" fmla="*/ 546 w 794"/>
                <a:gd name="T17" fmla="*/ 278 h 414"/>
                <a:gd name="T18" fmla="*/ 622 w 794"/>
                <a:gd name="T19" fmla="*/ 293 h 414"/>
                <a:gd name="T20" fmla="*/ 629 w 794"/>
                <a:gd name="T21" fmla="*/ 280 h 414"/>
                <a:gd name="T22" fmla="*/ 629 w 794"/>
                <a:gd name="T23" fmla="*/ 280 h 41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7" name="Freeform 20"/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>
                <a:gd name="T0" fmla="*/ 54 w 1586"/>
                <a:gd name="T1" fmla="*/ 0 h 821"/>
                <a:gd name="T2" fmla="*/ 526 w 1586"/>
                <a:gd name="T3" fmla="*/ 183 h 821"/>
                <a:gd name="T4" fmla="*/ 565 w 1586"/>
                <a:gd name="T5" fmla="*/ 225 h 821"/>
                <a:gd name="T6" fmla="*/ 627 w 1586"/>
                <a:gd name="T7" fmla="*/ 280 h 821"/>
                <a:gd name="T8" fmla="*/ 619 w 1586"/>
                <a:gd name="T9" fmla="*/ 290 h 821"/>
                <a:gd name="T10" fmla="*/ 534 w 1586"/>
                <a:gd name="T11" fmla="*/ 278 h 821"/>
                <a:gd name="T12" fmla="*/ 453 w 1586"/>
                <a:gd name="T13" fmla="*/ 286 h 821"/>
                <a:gd name="T14" fmla="*/ 17 w 1586"/>
                <a:gd name="T15" fmla="*/ 105 h 821"/>
                <a:gd name="T16" fmla="*/ 0 w 1586"/>
                <a:gd name="T17" fmla="*/ 53 h 821"/>
                <a:gd name="T18" fmla="*/ 18 w 1586"/>
                <a:gd name="T19" fmla="*/ 11 h 821"/>
                <a:gd name="T20" fmla="*/ 54 w 1586"/>
                <a:gd name="T21" fmla="*/ 0 h 821"/>
                <a:gd name="T22" fmla="*/ 54 w 1586"/>
                <a:gd name="T23" fmla="*/ 0 h 82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8" name="Freeform 21"/>
            <p:cNvSpPr>
              <a:spLocks/>
            </p:cNvSpPr>
            <p:nvPr userDrawn="1"/>
          </p:nvSpPr>
          <p:spPr bwMode="auto">
            <a:xfrm rot="7320404">
              <a:off x="5000" y="2913"/>
              <a:ext cx="416" cy="265"/>
            </a:xfrm>
            <a:custGeom>
              <a:avLst/>
              <a:gdLst>
                <a:gd name="T0" fmla="*/ 0 w 1049"/>
                <a:gd name="T1" fmla="*/ 115 h 747"/>
                <a:gd name="T2" fmla="*/ 366 w 1049"/>
                <a:gd name="T3" fmla="*/ 265 h 747"/>
                <a:gd name="T4" fmla="*/ 372 w 1049"/>
                <a:gd name="T5" fmla="*/ 189 h 747"/>
                <a:gd name="T6" fmla="*/ 416 w 1049"/>
                <a:gd name="T7" fmla="*/ 150 h 747"/>
                <a:gd name="T8" fmla="*/ 31 w 1049"/>
                <a:gd name="T9" fmla="*/ 0 h 747"/>
                <a:gd name="T10" fmla="*/ 0 w 1049"/>
                <a:gd name="T11" fmla="*/ 45 h 747"/>
                <a:gd name="T12" fmla="*/ 0 w 1049"/>
                <a:gd name="T13" fmla="*/ 115 h 747"/>
                <a:gd name="T14" fmla="*/ 0 w 1049"/>
                <a:gd name="T15" fmla="*/ 115 h 74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19" name="Group 22"/>
            <p:cNvGrpSpPr>
              <a:grpSpLocks/>
            </p:cNvGrpSpPr>
            <p:nvPr userDrawn="1"/>
          </p:nvGrpSpPr>
          <p:grpSpPr bwMode="auto">
            <a:xfrm>
              <a:off x="4986" y="2752"/>
              <a:ext cx="469" cy="667"/>
              <a:chOff x="4986" y="2752"/>
              <a:chExt cx="469" cy="667"/>
            </a:xfrm>
          </p:grpSpPr>
          <p:sp>
            <p:nvSpPr>
              <p:cNvPr id="20" name="Freeform 23"/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>
                  <a:gd name="T0" fmla="*/ 43 w 150"/>
                  <a:gd name="T1" fmla="*/ 0 h 173"/>
                  <a:gd name="T2" fmla="*/ 16 w 150"/>
                  <a:gd name="T3" fmla="*/ 23 h 173"/>
                  <a:gd name="T4" fmla="*/ 0 w 150"/>
                  <a:gd name="T5" fmla="*/ 61 h 173"/>
                  <a:gd name="T6" fmla="*/ 31 w 150"/>
                  <a:gd name="T7" fmla="*/ 56 h 173"/>
                  <a:gd name="T8" fmla="*/ 41 w 150"/>
                  <a:gd name="T9" fmla="*/ 30 h 173"/>
                  <a:gd name="T10" fmla="*/ 59 w 150"/>
                  <a:gd name="T11" fmla="*/ 10 h 173"/>
                  <a:gd name="T12" fmla="*/ 43 w 150"/>
                  <a:gd name="T13" fmla="*/ 0 h 173"/>
                  <a:gd name="T14" fmla="*/ 43 w 150"/>
                  <a:gd name="T15" fmla="*/ 0 h 17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" name="Freeform 24"/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>
                  <a:gd name="T0" fmla="*/ 62 w 1684"/>
                  <a:gd name="T1" fmla="*/ 0 h 880"/>
                  <a:gd name="T2" fmla="*/ 25 w 1684"/>
                  <a:gd name="T3" fmla="*/ 18 h 880"/>
                  <a:gd name="T4" fmla="*/ 0 w 1684"/>
                  <a:gd name="T5" fmla="*/ 74 h 880"/>
                  <a:gd name="T6" fmla="*/ 27 w 1684"/>
                  <a:gd name="T7" fmla="*/ 127 h 880"/>
                  <a:gd name="T8" fmla="*/ 468 w 1684"/>
                  <a:gd name="T9" fmla="*/ 306 h 880"/>
                  <a:gd name="T10" fmla="*/ 563 w 1684"/>
                  <a:gd name="T11" fmla="*/ 295 h 880"/>
                  <a:gd name="T12" fmla="*/ 640 w 1684"/>
                  <a:gd name="T13" fmla="*/ 311 h 880"/>
                  <a:gd name="T14" fmla="*/ 667 w 1684"/>
                  <a:gd name="T15" fmla="*/ 286 h 880"/>
                  <a:gd name="T16" fmla="*/ 595 w 1684"/>
                  <a:gd name="T17" fmla="*/ 235 h 880"/>
                  <a:gd name="T18" fmla="*/ 566 w 1684"/>
                  <a:gd name="T19" fmla="*/ 181 h 880"/>
                  <a:gd name="T20" fmla="*/ 542 w 1684"/>
                  <a:gd name="T21" fmla="*/ 186 h 880"/>
                  <a:gd name="T22" fmla="*/ 570 w 1684"/>
                  <a:gd name="T23" fmla="*/ 235 h 880"/>
                  <a:gd name="T24" fmla="*/ 625 w 1684"/>
                  <a:gd name="T25" fmla="*/ 286 h 880"/>
                  <a:gd name="T26" fmla="*/ 560 w 1684"/>
                  <a:gd name="T27" fmla="*/ 278 h 880"/>
                  <a:gd name="T28" fmla="*/ 483 w 1684"/>
                  <a:gd name="T29" fmla="*/ 288 h 880"/>
                  <a:gd name="T30" fmla="*/ 497 w 1684"/>
                  <a:gd name="T31" fmla="*/ 230 h 880"/>
                  <a:gd name="T32" fmla="*/ 530 w 1684"/>
                  <a:gd name="T33" fmla="*/ 190 h 880"/>
                  <a:gd name="T34" fmla="*/ 492 w 1684"/>
                  <a:gd name="T35" fmla="*/ 195 h 880"/>
                  <a:gd name="T36" fmla="*/ 461 w 1684"/>
                  <a:gd name="T37" fmla="*/ 233 h 880"/>
                  <a:gd name="T38" fmla="*/ 451 w 1684"/>
                  <a:gd name="T39" fmla="*/ 280 h 880"/>
                  <a:gd name="T40" fmla="*/ 42 w 1684"/>
                  <a:gd name="T41" fmla="*/ 110 h 880"/>
                  <a:gd name="T42" fmla="*/ 32 w 1684"/>
                  <a:gd name="T43" fmla="*/ 76 h 880"/>
                  <a:gd name="T44" fmla="*/ 41 w 1684"/>
                  <a:gd name="T45" fmla="*/ 34 h 880"/>
                  <a:gd name="T46" fmla="*/ 86 w 1684"/>
                  <a:gd name="T47" fmla="*/ 0 h 880"/>
                  <a:gd name="T48" fmla="*/ 62 w 1684"/>
                  <a:gd name="T49" fmla="*/ 0 h 880"/>
                  <a:gd name="T50" fmla="*/ 62 w 1684"/>
                  <a:gd name="T51" fmla="*/ 0 h 880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" name="Freeform 25"/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>
                  <a:gd name="T0" fmla="*/ 40 w 1190"/>
                  <a:gd name="T1" fmla="*/ 0 h 500"/>
                  <a:gd name="T2" fmla="*/ 472 w 1190"/>
                  <a:gd name="T3" fmla="*/ 172 h 500"/>
                  <a:gd name="T4" fmla="*/ 427 w 1190"/>
                  <a:gd name="T5" fmla="*/ 176 h 500"/>
                  <a:gd name="T6" fmla="*/ 0 w 1190"/>
                  <a:gd name="T7" fmla="*/ 10 h 500"/>
                  <a:gd name="T8" fmla="*/ 40 w 1190"/>
                  <a:gd name="T9" fmla="*/ 0 h 500"/>
                  <a:gd name="T10" fmla="*/ 40 w 1190"/>
                  <a:gd name="T11" fmla="*/ 0 h 5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3" name="Freeform 26"/>
              <p:cNvSpPr>
                <a:spLocks/>
              </p:cNvSpPr>
              <p:nvPr userDrawn="1"/>
            </p:nvSpPr>
            <p:spPr bwMode="auto">
              <a:xfrm rot="7320404">
                <a:off x="5364" y="2873"/>
                <a:ext cx="63" cy="118"/>
              </a:xfrm>
              <a:custGeom>
                <a:avLst/>
                <a:gdLst>
                  <a:gd name="T0" fmla="*/ 46 w 160"/>
                  <a:gd name="T1" fmla="*/ 0 h 335"/>
                  <a:gd name="T2" fmla="*/ 7 w 160"/>
                  <a:gd name="T3" fmla="*/ 37 h 335"/>
                  <a:gd name="T4" fmla="*/ 0 w 160"/>
                  <a:gd name="T5" fmla="*/ 81 h 335"/>
                  <a:gd name="T6" fmla="*/ 13 w 160"/>
                  <a:gd name="T7" fmla="*/ 111 h 335"/>
                  <a:gd name="T8" fmla="*/ 37 w 160"/>
                  <a:gd name="T9" fmla="*/ 118 h 335"/>
                  <a:gd name="T10" fmla="*/ 30 w 160"/>
                  <a:gd name="T11" fmla="*/ 54 h 335"/>
                  <a:gd name="T12" fmla="*/ 63 w 160"/>
                  <a:gd name="T13" fmla="*/ 6 h 335"/>
                  <a:gd name="T14" fmla="*/ 46 w 160"/>
                  <a:gd name="T15" fmla="*/ 0 h 335"/>
                  <a:gd name="T16" fmla="*/ 46 w 160"/>
                  <a:gd name="T17" fmla="*/ 0 h 33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" name="Freeform 27"/>
              <p:cNvSpPr>
                <a:spLocks/>
              </p:cNvSpPr>
              <p:nvPr userDrawn="1"/>
            </p:nvSpPr>
            <p:spPr bwMode="auto">
              <a:xfrm rot="7320404">
                <a:off x="5137" y="3000"/>
                <a:ext cx="193" cy="104"/>
              </a:xfrm>
              <a:custGeom>
                <a:avLst/>
                <a:gdLst>
                  <a:gd name="T0" fmla="*/ 6 w 489"/>
                  <a:gd name="T1" fmla="*/ 12 h 296"/>
                  <a:gd name="T2" fmla="*/ 63 w 489"/>
                  <a:gd name="T3" fmla="*/ 23 h 296"/>
                  <a:gd name="T4" fmla="*/ 128 w 489"/>
                  <a:gd name="T5" fmla="*/ 48 h 296"/>
                  <a:gd name="T6" fmla="*/ 174 w 489"/>
                  <a:gd name="T7" fmla="*/ 85 h 296"/>
                  <a:gd name="T8" fmla="*/ 129 w 489"/>
                  <a:gd name="T9" fmla="*/ 81 h 296"/>
                  <a:gd name="T10" fmla="*/ 55 w 489"/>
                  <a:gd name="T11" fmla="*/ 51 h 296"/>
                  <a:gd name="T12" fmla="*/ 20 w 489"/>
                  <a:gd name="T13" fmla="*/ 28 h 296"/>
                  <a:gd name="T14" fmla="*/ 42 w 489"/>
                  <a:gd name="T15" fmla="*/ 57 h 296"/>
                  <a:gd name="T16" fmla="*/ 107 w 489"/>
                  <a:gd name="T17" fmla="*/ 95 h 296"/>
                  <a:gd name="T18" fmla="*/ 184 w 489"/>
                  <a:gd name="T19" fmla="*/ 104 h 296"/>
                  <a:gd name="T20" fmla="*/ 193 w 489"/>
                  <a:gd name="T21" fmla="*/ 79 h 296"/>
                  <a:gd name="T22" fmla="*/ 156 w 489"/>
                  <a:gd name="T23" fmla="*/ 42 h 296"/>
                  <a:gd name="T24" fmla="*/ 67 w 489"/>
                  <a:gd name="T25" fmla="*/ 6 h 296"/>
                  <a:gd name="T26" fmla="*/ 0 w 489"/>
                  <a:gd name="T27" fmla="*/ 0 h 296"/>
                  <a:gd name="T28" fmla="*/ 6 w 489"/>
                  <a:gd name="T29" fmla="*/ 12 h 296"/>
                  <a:gd name="T30" fmla="*/ 6 w 489"/>
                  <a:gd name="T31" fmla="*/ 12 h 29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25" name="Freeform 28"/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>
              <a:gd name="T0" fmla="*/ 0 w 4288"/>
              <a:gd name="T1" fmla="*/ 0 h 459"/>
              <a:gd name="T2" fmla="*/ 1295400 w 4288"/>
              <a:gd name="T3" fmla="*/ 406400 h 459"/>
              <a:gd name="T4" fmla="*/ 2476500 w 4288"/>
              <a:gd name="T5" fmla="*/ 228600 h 459"/>
              <a:gd name="T6" fmla="*/ 2946400 w 4288"/>
              <a:gd name="T7" fmla="*/ 596900 h 459"/>
              <a:gd name="T8" fmla="*/ 3721100 w 4288"/>
              <a:gd name="T9" fmla="*/ 241300 h 459"/>
              <a:gd name="T10" fmla="*/ 5613400 w 4288"/>
              <a:gd name="T11" fmla="*/ 723900 h 459"/>
              <a:gd name="T12" fmla="*/ 6807200 w 4288"/>
              <a:gd name="T13" fmla="*/ 215900 h 45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6" name="Freeform 29"/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>
              <a:gd name="T0" fmla="*/ 0 w 560"/>
              <a:gd name="T1" fmla="*/ 50800 h 240"/>
              <a:gd name="T2" fmla="*/ 444500 w 560"/>
              <a:gd name="T3" fmla="*/ 228600 h 240"/>
              <a:gd name="T4" fmla="*/ 711200 w 560"/>
              <a:gd name="T5" fmla="*/ 25400 h 240"/>
              <a:gd name="T6" fmla="*/ 889000 w 560"/>
              <a:gd name="T7" fmla="*/ 381000 h 24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27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8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D5724C-CF24-466D-AA8D-BCE4096B91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73623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0B8E15-ACF7-4A56-9537-ECB3514FED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30304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3D9551-8837-458A-A622-2E10C0AD60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86537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DB95D5-11B2-4B0A-8B17-ECBA30CD63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19033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08C077-2B02-4CB9-B896-D0AFB4AA622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87367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2E74C8-4002-4DBB-BA0E-5078AEF191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4193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290B39-EA05-4638-9EE8-813917C2BD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1753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BBAF34-56BC-4B52-905F-5ED9375E841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25364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AEBECC-25F7-4B58-8F2A-2CDA008D6F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2602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4929EF-FA6D-4DA3-A2E8-B6D5D69102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50413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67A8E3-AC5D-4329-81DD-3EFC2F5A5E7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43698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Freeform 2"/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>
              <a:gd name="T0" fmla="*/ 1162050 w 2903"/>
              <a:gd name="T1" fmla="*/ 244856 h 3686"/>
              <a:gd name="T2" fmla="*/ 1026751 w 2903"/>
              <a:gd name="T3" fmla="*/ 45239 h 3686"/>
              <a:gd name="T4" fmla="*/ 897056 w 2903"/>
              <a:gd name="T5" fmla="*/ 0 h 3686"/>
              <a:gd name="T6" fmla="*/ 44032 w 2903"/>
              <a:gd name="T7" fmla="*/ 1589585 h 3686"/>
              <a:gd name="T8" fmla="*/ 44032 w 2903"/>
              <a:gd name="T9" fmla="*/ 1825394 h 3686"/>
              <a:gd name="T10" fmla="*/ 0 w 2903"/>
              <a:gd name="T11" fmla="*/ 2053285 h 3686"/>
              <a:gd name="T12" fmla="*/ 28821 w 2903"/>
              <a:gd name="T13" fmla="*/ 2084387 h 3686"/>
              <a:gd name="T14" fmla="*/ 176529 w 2903"/>
              <a:gd name="T15" fmla="*/ 1897211 h 3686"/>
              <a:gd name="T16" fmla="*/ 296217 w 2903"/>
              <a:gd name="T17" fmla="*/ 1825394 h 3686"/>
              <a:gd name="T18" fmla="*/ 1162050 w 2903"/>
              <a:gd name="T19" fmla="*/ 244856 h 3686"/>
              <a:gd name="T20" fmla="*/ 1162050 w 2903"/>
              <a:gd name="T21" fmla="*/ 244856 h 368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68309F1-B311-46B4-8423-20C51185751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32" name="Freeform 8"/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>
              <a:gd name="T0" fmla="*/ 917850 w 2911"/>
              <a:gd name="T1" fmla="*/ 0 h 3703"/>
              <a:gd name="T2" fmla="*/ 52037 w 2911"/>
              <a:gd name="T3" fmla="*/ 1605520 h 3703"/>
              <a:gd name="T4" fmla="*/ 52437 w 2911"/>
              <a:gd name="T5" fmla="*/ 1812794 h 3703"/>
              <a:gd name="T6" fmla="*/ 0 w 2911"/>
              <a:gd name="T7" fmla="*/ 2057445 h 3703"/>
              <a:gd name="T8" fmla="*/ 20014 w 2911"/>
              <a:gd name="T9" fmla="*/ 2097087 h 3703"/>
              <a:gd name="T10" fmla="*/ 168920 w 2911"/>
              <a:gd name="T11" fmla="*/ 1898308 h 3703"/>
              <a:gd name="T12" fmla="*/ 305416 w 2911"/>
              <a:gd name="T13" fmla="*/ 1823554 h 3703"/>
              <a:gd name="T14" fmla="*/ 1165225 w 2911"/>
              <a:gd name="T15" fmla="*/ 242385 h 3703"/>
              <a:gd name="T16" fmla="*/ 1036334 w 2911"/>
              <a:gd name="T17" fmla="*/ 54367 h 3703"/>
              <a:gd name="T18" fmla="*/ 917850 w 2911"/>
              <a:gd name="T19" fmla="*/ 0 h 3703"/>
              <a:gd name="T20" fmla="*/ 917850 w 2911"/>
              <a:gd name="T21" fmla="*/ 0 h 3703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33" name="Freeform 9"/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>
              <a:gd name="T0" fmla="*/ 0 w 2561"/>
              <a:gd name="T1" fmla="*/ 1406370 h 2777"/>
              <a:gd name="T2" fmla="*/ 172990 w 2561"/>
              <a:gd name="T3" fmla="*/ 1444854 h 2777"/>
              <a:gd name="T4" fmla="*/ 294723 w 2561"/>
              <a:gd name="T5" fmla="*/ 1571625 h 2777"/>
              <a:gd name="T6" fmla="*/ 1025525 w 2561"/>
              <a:gd name="T7" fmla="*/ 225811 h 2777"/>
              <a:gd name="T8" fmla="*/ 848130 w 2561"/>
              <a:gd name="T9" fmla="*/ 46407 h 2777"/>
              <a:gd name="T10" fmla="*/ 760034 w 2561"/>
              <a:gd name="T11" fmla="*/ 0 h 2777"/>
              <a:gd name="T12" fmla="*/ 0 w 2561"/>
              <a:gd name="T13" fmla="*/ 1406370 h 2777"/>
              <a:gd name="T14" fmla="*/ 0 w 2561"/>
              <a:gd name="T15" fmla="*/ 1406370 h 2777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grpSp>
        <p:nvGrpSpPr>
          <p:cNvPr id="1034" name="Group 10"/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1051" name="Freeform 11"/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>
                <a:gd name="T0" fmla="*/ 794 w 2177"/>
                <a:gd name="T1" fmla="*/ 630 h 1298"/>
                <a:gd name="T2" fmla="*/ 710 w 2177"/>
                <a:gd name="T3" fmla="*/ 553 h 1298"/>
                <a:gd name="T4" fmla="*/ 666 w 2177"/>
                <a:gd name="T5" fmla="*/ 239 h 1298"/>
                <a:gd name="T6" fmla="*/ 1070 w 2177"/>
                <a:gd name="T7" fmla="*/ 165 h 1298"/>
                <a:gd name="T8" fmla="*/ 1089 w 2177"/>
                <a:gd name="T9" fmla="*/ 102 h 1298"/>
                <a:gd name="T10" fmla="*/ 1050 w 2177"/>
                <a:gd name="T11" fmla="*/ 50 h 1298"/>
                <a:gd name="T12" fmla="*/ 638 w 2177"/>
                <a:gd name="T13" fmla="*/ 106 h 1298"/>
                <a:gd name="T14" fmla="*/ 610 w 2177"/>
                <a:gd name="T15" fmla="*/ 16 h 1298"/>
                <a:gd name="T16" fmla="*/ 543 w 2177"/>
                <a:gd name="T17" fmla="*/ 0 h 1298"/>
                <a:gd name="T18" fmla="*/ 479 w 2177"/>
                <a:gd name="T19" fmla="*/ 14 h 1298"/>
                <a:gd name="T20" fmla="*/ 444 w 2177"/>
                <a:gd name="T21" fmla="*/ 53 h 1298"/>
                <a:gd name="T22" fmla="*/ 469 w 2177"/>
                <a:gd name="T23" fmla="*/ 143 h 1298"/>
                <a:gd name="T24" fmla="*/ 330 w 2177"/>
                <a:gd name="T25" fmla="*/ 221 h 1298"/>
                <a:gd name="T26" fmla="*/ 492 w 2177"/>
                <a:gd name="T27" fmla="*/ 237 h 1298"/>
                <a:gd name="T28" fmla="*/ 556 w 2177"/>
                <a:gd name="T29" fmla="*/ 445 h 1298"/>
                <a:gd name="T30" fmla="*/ 71 w 2177"/>
                <a:gd name="T31" fmla="*/ 235 h 1298"/>
                <a:gd name="T32" fmla="*/ 23 w 2177"/>
                <a:gd name="T33" fmla="*/ 255 h 1298"/>
                <a:gd name="T34" fmla="*/ 0 w 2177"/>
                <a:gd name="T35" fmla="*/ 318 h 1298"/>
                <a:gd name="T36" fmla="*/ 28 w 2177"/>
                <a:gd name="T37" fmla="*/ 390 h 1298"/>
                <a:gd name="T38" fmla="*/ 570 w 2177"/>
                <a:gd name="T39" fmla="*/ 644 h 1298"/>
                <a:gd name="T40" fmla="*/ 689 w 2177"/>
                <a:gd name="T41" fmla="*/ 628 h 1298"/>
                <a:gd name="T42" fmla="*/ 785 w 2177"/>
                <a:gd name="T43" fmla="*/ 649 h 1298"/>
                <a:gd name="T44" fmla="*/ 794 w 2177"/>
                <a:gd name="T45" fmla="*/ 630 h 1298"/>
                <a:gd name="T46" fmla="*/ 794 w 2177"/>
                <a:gd name="T47" fmla="*/ 630 h 129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52" name="Freeform 12"/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>
                <a:gd name="T0" fmla="*/ 0 w 143"/>
                <a:gd name="T1" fmla="*/ 4 h 258"/>
                <a:gd name="T2" fmla="*/ 60 w 143"/>
                <a:gd name="T3" fmla="*/ 0 h 258"/>
                <a:gd name="T4" fmla="*/ 71 w 143"/>
                <a:gd name="T5" fmla="*/ 117 h 258"/>
                <a:gd name="T6" fmla="*/ 4 w 143"/>
                <a:gd name="T7" fmla="*/ 129 h 258"/>
                <a:gd name="T8" fmla="*/ 0 w 143"/>
                <a:gd name="T9" fmla="*/ 4 h 258"/>
                <a:gd name="T10" fmla="*/ 0 w 143"/>
                <a:gd name="T11" fmla="*/ 4 h 25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53" name="Freeform 13"/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>
                <a:gd name="T0" fmla="*/ 68 w 1586"/>
                <a:gd name="T1" fmla="*/ 0 h 821"/>
                <a:gd name="T2" fmla="*/ 665 w 1586"/>
                <a:gd name="T3" fmla="*/ 259 h 821"/>
                <a:gd name="T4" fmla="*/ 713 w 1586"/>
                <a:gd name="T5" fmla="*/ 319 h 821"/>
                <a:gd name="T6" fmla="*/ 792 w 1586"/>
                <a:gd name="T7" fmla="*/ 396 h 821"/>
                <a:gd name="T8" fmla="*/ 782 w 1586"/>
                <a:gd name="T9" fmla="*/ 410 h 821"/>
                <a:gd name="T10" fmla="*/ 674 w 1586"/>
                <a:gd name="T11" fmla="*/ 393 h 821"/>
                <a:gd name="T12" fmla="*/ 572 w 1586"/>
                <a:gd name="T13" fmla="*/ 405 h 821"/>
                <a:gd name="T14" fmla="*/ 21 w 1586"/>
                <a:gd name="T15" fmla="*/ 149 h 821"/>
                <a:gd name="T16" fmla="*/ 0 w 1586"/>
                <a:gd name="T17" fmla="*/ 75 h 821"/>
                <a:gd name="T18" fmla="*/ 23 w 1586"/>
                <a:gd name="T19" fmla="*/ 16 h 821"/>
                <a:gd name="T20" fmla="*/ 68 w 1586"/>
                <a:gd name="T21" fmla="*/ 0 h 821"/>
                <a:gd name="T22" fmla="*/ 68 w 1586"/>
                <a:gd name="T23" fmla="*/ 0 h 82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54" name="Freeform 14"/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>
                <a:gd name="T0" fmla="*/ 0 w 1049"/>
                <a:gd name="T1" fmla="*/ 163 h 747"/>
                <a:gd name="T2" fmla="*/ 461 w 1049"/>
                <a:gd name="T3" fmla="*/ 374 h 747"/>
                <a:gd name="T4" fmla="*/ 470 w 1049"/>
                <a:gd name="T5" fmla="*/ 267 h 747"/>
                <a:gd name="T6" fmla="*/ 525 w 1049"/>
                <a:gd name="T7" fmla="*/ 211 h 747"/>
                <a:gd name="T8" fmla="*/ 39 w 1049"/>
                <a:gd name="T9" fmla="*/ 0 h 747"/>
                <a:gd name="T10" fmla="*/ 0 w 1049"/>
                <a:gd name="T11" fmla="*/ 64 h 747"/>
                <a:gd name="T12" fmla="*/ 0 w 1049"/>
                <a:gd name="T13" fmla="*/ 163 h 747"/>
                <a:gd name="T14" fmla="*/ 0 w 1049"/>
                <a:gd name="T15" fmla="*/ 163 h 74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55" name="Freeform 15"/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>
                <a:gd name="T0" fmla="*/ 0 w 272"/>
                <a:gd name="T1" fmla="*/ 14 h 241"/>
                <a:gd name="T2" fmla="*/ 79 w 272"/>
                <a:gd name="T3" fmla="*/ 0 h 241"/>
                <a:gd name="T4" fmla="*/ 125 w 272"/>
                <a:gd name="T5" fmla="*/ 18 h 241"/>
                <a:gd name="T6" fmla="*/ 135 w 272"/>
                <a:gd name="T7" fmla="*/ 70 h 241"/>
                <a:gd name="T8" fmla="*/ 81 w 272"/>
                <a:gd name="T9" fmla="*/ 73 h 241"/>
                <a:gd name="T10" fmla="*/ 16 w 272"/>
                <a:gd name="T11" fmla="*/ 121 h 241"/>
                <a:gd name="T12" fmla="*/ 0 w 272"/>
                <a:gd name="T13" fmla="*/ 14 h 241"/>
                <a:gd name="T14" fmla="*/ 0 w 272"/>
                <a:gd name="T15" fmla="*/ 14 h 24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56" name="Freeform 16"/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>
                <a:gd name="T0" fmla="*/ 76 w 152"/>
                <a:gd name="T1" fmla="*/ 2 h 224"/>
                <a:gd name="T2" fmla="*/ 76 w 152"/>
                <a:gd name="T3" fmla="*/ 112 h 224"/>
                <a:gd name="T4" fmla="*/ 0 w 152"/>
                <a:gd name="T5" fmla="*/ 4 h 224"/>
                <a:gd name="T6" fmla="*/ 36 w 152"/>
                <a:gd name="T7" fmla="*/ 0 h 224"/>
                <a:gd name="T8" fmla="*/ 76 w 152"/>
                <a:gd name="T9" fmla="*/ 2 h 224"/>
                <a:gd name="T10" fmla="*/ 76 w 152"/>
                <a:gd name="T11" fmla="*/ 2 h 22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57" name="Freeform 17"/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>
                <a:gd name="T0" fmla="*/ 0 w 386"/>
                <a:gd name="T1" fmla="*/ 40 h 764"/>
                <a:gd name="T2" fmla="*/ 44 w 386"/>
                <a:gd name="T3" fmla="*/ 0 h 764"/>
                <a:gd name="T4" fmla="*/ 116 w 386"/>
                <a:gd name="T5" fmla="*/ 3 h 764"/>
                <a:gd name="T6" fmla="*/ 193 w 386"/>
                <a:gd name="T7" fmla="*/ 383 h 764"/>
                <a:gd name="T8" fmla="*/ 140 w 386"/>
                <a:gd name="T9" fmla="*/ 361 h 764"/>
                <a:gd name="T10" fmla="*/ 76 w 386"/>
                <a:gd name="T11" fmla="*/ 339 h 764"/>
                <a:gd name="T12" fmla="*/ 0 w 386"/>
                <a:gd name="T13" fmla="*/ 40 h 764"/>
                <a:gd name="T14" fmla="*/ 0 w 386"/>
                <a:gd name="T15" fmla="*/ 40 h 76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58" name="Freeform 18"/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>
                <a:gd name="T0" fmla="*/ 346 w 728"/>
                <a:gd name="T1" fmla="*/ 0 h 348"/>
                <a:gd name="T2" fmla="*/ 0 w 728"/>
                <a:gd name="T3" fmla="*/ 53 h 348"/>
                <a:gd name="T4" fmla="*/ 14 w 728"/>
                <a:gd name="T5" fmla="*/ 174 h 348"/>
                <a:gd name="T6" fmla="*/ 358 w 728"/>
                <a:gd name="T7" fmla="*/ 119 h 348"/>
                <a:gd name="T8" fmla="*/ 364 w 728"/>
                <a:gd name="T9" fmla="*/ 22 h 348"/>
                <a:gd name="T10" fmla="*/ 346 w 728"/>
                <a:gd name="T11" fmla="*/ 0 h 348"/>
                <a:gd name="T12" fmla="*/ 346 w 728"/>
                <a:gd name="T13" fmla="*/ 0 h 34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59" name="Freeform 19"/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>
                <a:gd name="T0" fmla="*/ 136 w 312"/>
                <a:gd name="T1" fmla="*/ 0 h 135"/>
                <a:gd name="T2" fmla="*/ 0 w 312"/>
                <a:gd name="T3" fmla="*/ 39 h 135"/>
                <a:gd name="T4" fmla="*/ 156 w 312"/>
                <a:gd name="T5" fmla="*/ 67 h 135"/>
                <a:gd name="T6" fmla="*/ 136 w 312"/>
                <a:gd name="T7" fmla="*/ 0 h 135"/>
                <a:gd name="T8" fmla="*/ 136 w 312"/>
                <a:gd name="T9" fmla="*/ 0 h 1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1060" name="Group 20"/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1061" name="Group 21"/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1074" name="Freeform 22"/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>
                    <a:gd name="T0" fmla="*/ 0 w 313"/>
                    <a:gd name="T1" fmla="*/ 53 h 175"/>
                    <a:gd name="T2" fmla="*/ 57 w 313"/>
                    <a:gd name="T3" fmla="*/ 5 h 175"/>
                    <a:gd name="T4" fmla="*/ 107 w 313"/>
                    <a:gd name="T5" fmla="*/ 0 h 175"/>
                    <a:gd name="T6" fmla="*/ 146 w 313"/>
                    <a:gd name="T7" fmla="*/ 13 h 175"/>
                    <a:gd name="T8" fmla="*/ 157 w 313"/>
                    <a:gd name="T9" fmla="*/ 45 h 175"/>
                    <a:gd name="T10" fmla="*/ 84 w 313"/>
                    <a:gd name="T11" fmla="*/ 33 h 175"/>
                    <a:gd name="T12" fmla="*/ 37 w 313"/>
                    <a:gd name="T13" fmla="*/ 50 h 175"/>
                    <a:gd name="T14" fmla="*/ 7 w 313"/>
                    <a:gd name="T15" fmla="*/ 87 h 175"/>
                    <a:gd name="T16" fmla="*/ 0 w 313"/>
                    <a:gd name="T17" fmla="*/ 53 h 175"/>
                    <a:gd name="T18" fmla="*/ 0 w 313"/>
                    <a:gd name="T19" fmla="*/ 53 h 17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75" name="Freeform 23"/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>
                    <a:gd name="T0" fmla="*/ 0 w 230"/>
                    <a:gd name="T1" fmla="*/ 20 h 266"/>
                    <a:gd name="T2" fmla="*/ 80 w 230"/>
                    <a:gd name="T3" fmla="*/ 133 h 266"/>
                    <a:gd name="T4" fmla="*/ 115 w 230"/>
                    <a:gd name="T5" fmla="*/ 126 h 266"/>
                    <a:gd name="T6" fmla="*/ 112 w 230"/>
                    <a:gd name="T7" fmla="*/ 9 h 266"/>
                    <a:gd name="T8" fmla="*/ 83 w 230"/>
                    <a:gd name="T9" fmla="*/ 0 h 266"/>
                    <a:gd name="T10" fmla="*/ 90 w 230"/>
                    <a:gd name="T11" fmla="*/ 99 h 266"/>
                    <a:gd name="T12" fmla="*/ 36 w 230"/>
                    <a:gd name="T13" fmla="*/ 2 h 266"/>
                    <a:gd name="T14" fmla="*/ 0 w 230"/>
                    <a:gd name="T15" fmla="*/ 20 h 266"/>
                    <a:gd name="T16" fmla="*/ 0 w 230"/>
                    <a:gd name="T17" fmla="*/ 20 h 26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76" name="Freeform 24"/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>
                    <a:gd name="T0" fmla="*/ 0 w 87"/>
                    <a:gd name="T1" fmla="*/ 10 h 234"/>
                    <a:gd name="T2" fmla="*/ 18 w 87"/>
                    <a:gd name="T3" fmla="*/ 47 h 234"/>
                    <a:gd name="T4" fmla="*/ 22 w 87"/>
                    <a:gd name="T5" fmla="*/ 77 h 234"/>
                    <a:gd name="T6" fmla="*/ 13 w 87"/>
                    <a:gd name="T7" fmla="*/ 117 h 234"/>
                    <a:gd name="T8" fmla="*/ 40 w 87"/>
                    <a:gd name="T9" fmla="*/ 110 h 234"/>
                    <a:gd name="T10" fmla="*/ 43 w 87"/>
                    <a:gd name="T11" fmla="*/ 58 h 234"/>
                    <a:gd name="T12" fmla="*/ 23 w 87"/>
                    <a:gd name="T13" fmla="*/ 0 h 234"/>
                    <a:gd name="T14" fmla="*/ 0 w 87"/>
                    <a:gd name="T15" fmla="*/ 10 h 234"/>
                    <a:gd name="T16" fmla="*/ 0 w 87"/>
                    <a:gd name="T17" fmla="*/ 10 h 23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1062" name="Freeform 25"/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>
                  <a:gd name="T0" fmla="*/ 50 w 1190"/>
                  <a:gd name="T1" fmla="*/ 0 h 500"/>
                  <a:gd name="T2" fmla="*/ 595 w 1190"/>
                  <a:gd name="T3" fmla="*/ 245 h 500"/>
                  <a:gd name="T4" fmla="*/ 538 w 1190"/>
                  <a:gd name="T5" fmla="*/ 250 h 500"/>
                  <a:gd name="T6" fmla="*/ 0 w 1190"/>
                  <a:gd name="T7" fmla="*/ 14 h 500"/>
                  <a:gd name="T8" fmla="*/ 50 w 1190"/>
                  <a:gd name="T9" fmla="*/ 0 h 500"/>
                  <a:gd name="T10" fmla="*/ 50 w 1190"/>
                  <a:gd name="T11" fmla="*/ 0 h 5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63" name="Freeform 26"/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>
                  <a:gd name="T0" fmla="*/ 7 w 489"/>
                  <a:gd name="T1" fmla="*/ 17 h 296"/>
                  <a:gd name="T2" fmla="*/ 80 w 489"/>
                  <a:gd name="T3" fmla="*/ 33 h 296"/>
                  <a:gd name="T4" fmla="*/ 162 w 489"/>
                  <a:gd name="T5" fmla="*/ 69 h 296"/>
                  <a:gd name="T6" fmla="*/ 220 w 489"/>
                  <a:gd name="T7" fmla="*/ 122 h 296"/>
                  <a:gd name="T8" fmla="*/ 163 w 489"/>
                  <a:gd name="T9" fmla="*/ 115 h 296"/>
                  <a:gd name="T10" fmla="*/ 69 w 489"/>
                  <a:gd name="T11" fmla="*/ 73 h 296"/>
                  <a:gd name="T12" fmla="*/ 25 w 489"/>
                  <a:gd name="T13" fmla="*/ 40 h 296"/>
                  <a:gd name="T14" fmla="*/ 53 w 489"/>
                  <a:gd name="T15" fmla="*/ 82 h 296"/>
                  <a:gd name="T16" fmla="*/ 136 w 489"/>
                  <a:gd name="T17" fmla="*/ 135 h 296"/>
                  <a:gd name="T18" fmla="*/ 233 w 489"/>
                  <a:gd name="T19" fmla="*/ 148 h 296"/>
                  <a:gd name="T20" fmla="*/ 244 w 489"/>
                  <a:gd name="T21" fmla="*/ 112 h 296"/>
                  <a:gd name="T22" fmla="*/ 197 w 489"/>
                  <a:gd name="T23" fmla="*/ 60 h 296"/>
                  <a:gd name="T24" fmla="*/ 85 w 489"/>
                  <a:gd name="T25" fmla="*/ 9 h 296"/>
                  <a:gd name="T26" fmla="*/ 0 w 489"/>
                  <a:gd name="T27" fmla="*/ 0 h 296"/>
                  <a:gd name="T28" fmla="*/ 7 w 489"/>
                  <a:gd name="T29" fmla="*/ 17 h 296"/>
                  <a:gd name="T30" fmla="*/ 7 w 489"/>
                  <a:gd name="T31" fmla="*/ 17 h 29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64" name="Freeform 27"/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>
                  <a:gd name="T0" fmla="*/ 12 w 213"/>
                  <a:gd name="T1" fmla="*/ 0 h 478"/>
                  <a:gd name="T2" fmla="*/ 46 w 213"/>
                  <a:gd name="T3" fmla="*/ 12 h 478"/>
                  <a:gd name="T4" fmla="*/ 40 w 213"/>
                  <a:gd name="T5" fmla="*/ 96 h 478"/>
                  <a:gd name="T6" fmla="*/ 53 w 213"/>
                  <a:gd name="T7" fmla="*/ 163 h 478"/>
                  <a:gd name="T8" fmla="*/ 107 w 213"/>
                  <a:gd name="T9" fmla="*/ 225 h 478"/>
                  <a:gd name="T10" fmla="*/ 49 w 213"/>
                  <a:gd name="T11" fmla="*/ 238 h 478"/>
                  <a:gd name="T12" fmla="*/ 15 w 213"/>
                  <a:gd name="T13" fmla="*/ 171 h 478"/>
                  <a:gd name="T14" fmla="*/ 0 w 213"/>
                  <a:gd name="T15" fmla="*/ 28 h 478"/>
                  <a:gd name="T16" fmla="*/ 12 w 213"/>
                  <a:gd name="T17" fmla="*/ 0 h 478"/>
                  <a:gd name="T18" fmla="*/ 12 w 213"/>
                  <a:gd name="T19" fmla="*/ 0 h 478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1065" name="Group 28"/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1066" name="Freeform 29"/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>
                    <a:gd name="T0" fmla="*/ 55 w 150"/>
                    <a:gd name="T1" fmla="*/ 0 h 173"/>
                    <a:gd name="T2" fmla="*/ 20 w 150"/>
                    <a:gd name="T3" fmla="*/ 33 h 173"/>
                    <a:gd name="T4" fmla="*/ 0 w 150"/>
                    <a:gd name="T5" fmla="*/ 87 h 173"/>
                    <a:gd name="T6" fmla="*/ 40 w 150"/>
                    <a:gd name="T7" fmla="*/ 80 h 173"/>
                    <a:gd name="T8" fmla="*/ 52 w 150"/>
                    <a:gd name="T9" fmla="*/ 42 h 173"/>
                    <a:gd name="T10" fmla="*/ 75 w 150"/>
                    <a:gd name="T11" fmla="*/ 14 h 173"/>
                    <a:gd name="T12" fmla="*/ 55 w 150"/>
                    <a:gd name="T13" fmla="*/ 0 h 173"/>
                    <a:gd name="T14" fmla="*/ 55 w 150"/>
                    <a:gd name="T15" fmla="*/ 0 h 173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67" name="Freeform 30"/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>
                    <a:gd name="T0" fmla="*/ 78 w 1684"/>
                    <a:gd name="T1" fmla="*/ 0 h 880"/>
                    <a:gd name="T2" fmla="*/ 32 w 1684"/>
                    <a:gd name="T3" fmla="*/ 26 h 880"/>
                    <a:gd name="T4" fmla="*/ 0 w 1684"/>
                    <a:gd name="T5" fmla="*/ 104 h 880"/>
                    <a:gd name="T6" fmla="*/ 34 w 1684"/>
                    <a:gd name="T7" fmla="*/ 179 h 880"/>
                    <a:gd name="T8" fmla="*/ 591 w 1684"/>
                    <a:gd name="T9" fmla="*/ 434 h 880"/>
                    <a:gd name="T10" fmla="*/ 711 w 1684"/>
                    <a:gd name="T11" fmla="*/ 418 h 880"/>
                    <a:gd name="T12" fmla="*/ 808 w 1684"/>
                    <a:gd name="T13" fmla="*/ 440 h 880"/>
                    <a:gd name="T14" fmla="*/ 842 w 1684"/>
                    <a:gd name="T15" fmla="*/ 404 h 880"/>
                    <a:gd name="T16" fmla="*/ 751 w 1684"/>
                    <a:gd name="T17" fmla="*/ 332 h 880"/>
                    <a:gd name="T18" fmla="*/ 714 w 1684"/>
                    <a:gd name="T19" fmla="*/ 256 h 880"/>
                    <a:gd name="T20" fmla="*/ 685 w 1684"/>
                    <a:gd name="T21" fmla="*/ 264 h 880"/>
                    <a:gd name="T22" fmla="*/ 720 w 1684"/>
                    <a:gd name="T23" fmla="*/ 332 h 880"/>
                    <a:gd name="T24" fmla="*/ 789 w 1684"/>
                    <a:gd name="T25" fmla="*/ 405 h 880"/>
                    <a:gd name="T26" fmla="*/ 707 w 1684"/>
                    <a:gd name="T27" fmla="*/ 394 h 880"/>
                    <a:gd name="T28" fmla="*/ 610 w 1684"/>
                    <a:gd name="T29" fmla="*/ 407 h 880"/>
                    <a:gd name="T30" fmla="*/ 628 w 1684"/>
                    <a:gd name="T31" fmla="*/ 325 h 880"/>
                    <a:gd name="T32" fmla="*/ 669 w 1684"/>
                    <a:gd name="T33" fmla="*/ 269 h 880"/>
                    <a:gd name="T34" fmla="*/ 621 w 1684"/>
                    <a:gd name="T35" fmla="*/ 276 h 880"/>
                    <a:gd name="T36" fmla="*/ 583 w 1684"/>
                    <a:gd name="T37" fmla="*/ 329 h 880"/>
                    <a:gd name="T38" fmla="*/ 570 w 1684"/>
                    <a:gd name="T39" fmla="*/ 396 h 880"/>
                    <a:gd name="T40" fmla="*/ 54 w 1684"/>
                    <a:gd name="T41" fmla="*/ 155 h 880"/>
                    <a:gd name="T42" fmla="*/ 40 w 1684"/>
                    <a:gd name="T43" fmla="*/ 108 h 880"/>
                    <a:gd name="T44" fmla="*/ 52 w 1684"/>
                    <a:gd name="T45" fmla="*/ 48 h 880"/>
                    <a:gd name="T46" fmla="*/ 109 w 1684"/>
                    <a:gd name="T47" fmla="*/ 0 h 880"/>
                    <a:gd name="T48" fmla="*/ 78 w 1684"/>
                    <a:gd name="T49" fmla="*/ 0 h 880"/>
                    <a:gd name="T50" fmla="*/ 78 w 1684"/>
                    <a:gd name="T51" fmla="*/ 0 h 880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</a:gdLst>
                  <a:ahLst/>
                  <a:cxnLst>
                    <a:cxn ang="T52">
                      <a:pos x="T0" y="T1"/>
                    </a:cxn>
                    <a:cxn ang="T53">
                      <a:pos x="T2" y="T3"/>
                    </a:cxn>
                    <a:cxn ang="T54">
                      <a:pos x="T4" y="T5"/>
                    </a:cxn>
                    <a:cxn ang="T55">
                      <a:pos x="T6" y="T7"/>
                    </a:cxn>
                    <a:cxn ang="T56">
                      <a:pos x="T8" y="T9"/>
                    </a:cxn>
                    <a:cxn ang="T57">
                      <a:pos x="T10" y="T11"/>
                    </a:cxn>
                    <a:cxn ang="T58">
                      <a:pos x="T12" y="T13"/>
                    </a:cxn>
                    <a:cxn ang="T59">
                      <a:pos x="T14" y="T15"/>
                    </a:cxn>
                    <a:cxn ang="T60">
                      <a:pos x="T16" y="T17"/>
                    </a:cxn>
                    <a:cxn ang="T61">
                      <a:pos x="T18" y="T19"/>
                    </a:cxn>
                    <a:cxn ang="T62">
                      <a:pos x="T20" y="T21"/>
                    </a:cxn>
                    <a:cxn ang="T63">
                      <a:pos x="T22" y="T23"/>
                    </a:cxn>
                    <a:cxn ang="T64">
                      <a:pos x="T24" y="T25"/>
                    </a:cxn>
                    <a:cxn ang="T65">
                      <a:pos x="T26" y="T27"/>
                    </a:cxn>
                    <a:cxn ang="T66">
                      <a:pos x="T28" y="T29"/>
                    </a:cxn>
                    <a:cxn ang="T67">
                      <a:pos x="T30" y="T31"/>
                    </a:cxn>
                    <a:cxn ang="T68">
                      <a:pos x="T32" y="T33"/>
                    </a:cxn>
                    <a:cxn ang="T69">
                      <a:pos x="T34" y="T35"/>
                    </a:cxn>
                    <a:cxn ang="T70">
                      <a:pos x="T36" y="T37"/>
                    </a:cxn>
                    <a:cxn ang="T71">
                      <a:pos x="T38" y="T39"/>
                    </a:cxn>
                    <a:cxn ang="T72">
                      <a:pos x="T40" y="T41"/>
                    </a:cxn>
                    <a:cxn ang="T73">
                      <a:pos x="T42" y="T43"/>
                    </a:cxn>
                    <a:cxn ang="T74">
                      <a:pos x="T44" y="T45"/>
                    </a:cxn>
                    <a:cxn ang="T75">
                      <a:pos x="T46" y="T47"/>
                    </a:cxn>
                    <a:cxn ang="T76">
                      <a:pos x="T48" y="T49"/>
                    </a:cxn>
                    <a:cxn ang="T77">
                      <a:pos x="T50" y="T51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68" name="Freeform 31"/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>
                    <a:gd name="T0" fmla="*/ 58 w 160"/>
                    <a:gd name="T1" fmla="*/ 0 h 335"/>
                    <a:gd name="T2" fmla="*/ 10 w 160"/>
                    <a:gd name="T3" fmla="*/ 53 h 335"/>
                    <a:gd name="T4" fmla="*/ 0 w 160"/>
                    <a:gd name="T5" fmla="*/ 115 h 335"/>
                    <a:gd name="T6" fmla="*/ 17 w 160"/>
                    <a:gd name="T7" fmla="*/ 157 h 335"/>
                    <a:gd name="T8" fmla="*/ 47 w 160"/>
                    <a:gd name="T9" fmla="*/ 167 h 335"/>
                    <a:gd name="T10" fmla="*/ 38 w 160"/>
                    <a:gd name="T11" fmla="*/ 77 h 335"/>
                    <a:gd name="T12" fmla="*/ 80 w 160"/>
                    <a:gd name="T13" fmla="*/ 8 h 335"/>
                    <a:gd name="T14" fmla="*/ 58 w 160"/>
                    <a:gd name="T15" fmla="*/ 0 h 335"/>
                    <a:gd name="T16" fmla="*/ 58 w 160"/>
                    <a:gd name="T17" fmla="*/ 0 h 335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69" name="Freeform 32"/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>
                    <a:gd name="T0" fmla="*/ 109 w 642"/>
                    <a:gd name="T1" fmla="*/ 448 h 1188"/>
                    <a:gd name="T2" fmla="*/ 0 w 642"/>
                    <a:gd name="T3" fmla="*/ 62 h 1188"/>
                    <a:gd name="T4" fmla="*/ 41 w 642"/>
                    <a:gd name="T5" fmla="*/ 19 h 1188"/>
                    <a:gd name="T6" fmla="*/ 129 w 642"/>
                    <a:gd name="T7" fmla="*/ 0 h 1188"/>
                    <a:gd name="T8" fmla="*/ 200 w 642"/>
                    <a:gd name="T9" fmla="*/ 29 h 1188"/>
                    <a:gd name="T10" fmla="*/ 322 w 642"/>
                    <a:gd name="T11" fmla="*/ 594 h 1188"/>
                    <a:gd name="T12" fmla="*/ 278 w 642"/>
                    <a:gd name="T13" fmla="*/ 546 h 1188"/>
                    <a:gd name="T14" fmla="*/ 178 w 642"/>
                    <a:gd name="T15" fmla="*/ 49 h 1188"/>
                    <a:gd name="T16" fmla="*/ 113 w 642"/>
                    <a:gd name="T17" fmla="*/ 31 h 1188"/>
                    <a:gd name="T18" fmla="*/ 60 w 642"/>
                    <a:gd name="T19" fmla="*/ 37 h 1188"/>
                    <a:gd name="T20" fmla="*/ 38 w 642"/>
                    <a:gd name="T21" fmla="*/ 71 h 1188"/>
                    <a:gd name="T22" fmla="*/ 153 w 642"/>
                    <a:gd name="T23" fmla="*/ 462 h 1188"/>
                    <a:gd name="T24" fmla="*/ 109 w 642"/>
                    <a:gd name="T25" fmla="*/ 448 h 1188"/>
                    <a:gd name="T26" fmla="*/ 109 w 642"/>
                    <a:gd name="T27" fmla="*/ 448 h 1188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70" name="Freeform 33"/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>
                    <a:gd name="T0" fmla="*/ 0 w 192"/>
                    <a:gd name="T1" fmla="*/ 14 h 504"/>
                    <a:gd name="T2" fmla="*/ 38 w 192"/>
                    <a:gd name="T3" fmla="*/ 97 h 504"/>
                    <a:gd name="T4" fmla="*/ 57 w 192"/>
                    <a:gd name="T5" fmla="*/ 159 h 504"/>
                    <a:gd name="T6" fmla="*/ 58 w 192"/>
                    <a:gd name="T7" fmla="*/ 252 h 504"/>
                    <a:gd name="T8" fmla="*/ 96 w 192"/>
                    <a:gd name="T9" fmla="*/ 252 h 504"/>
                    <a:gd name="T10" fmla="*/ 94 w 192"/>
                    <a:gd name="T11" fmla="*/ 180 h 504"/>
                    <a:gd name="T12" fmla="*/ 81 w 192"/>
                    <a:gd name="T13" fmla="*/ 104 h 504"/>
                    <a:gd name="T14" fmla="*/ 50 w 192"/>
                    <a:gd name="T15" fmla="*/ 30 h 504"/>
                    <a:gd name="T16" fmla="*/ 32 w 192"/>
                    <a:gd name="T17" fmla="*/ 0 h 504"/>
                    <a:gd name="T18" fmla="*/ 0 w 192"/>
                    <a:gd name="T19" fmla="*/ 14 h 504"/>
                    <a:gd name="T20" fmla="*/ 0 w 192"/>
                    <a:gd name="T21" fmla="*/ 14 h 504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71" name="Freeform 34"/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>
                    <a:gd name="T0" fmla="*/ 149 w 390"/>
                    <a:gd name="T1" fmla="*/ 0 h 269"/>
                    <a:gd name="T2" fmla="*/ 129 w 390"/>
                    <a:gd name="T3" fmla="*/ 9 h 269"/>
                    <a:gd name="T4" fmla="*/ 127 w 390"/>
                    <a:gd name="T5" fmla="*/ 33 h 269"/>
                    <a:gd name="T6" fmla="*/ 0 w 390"/>
                    <a:gd name="T7" fmla="*/ 85 h 269"/>
                    <a:gd name="T8" fmla="*/ 0 w 390"/>
                    <a:gd name="T9" fmla="*/ 111 h 269"/>
                    <a:gd name="T10" fmla="*/ 142 w 390"/>
                    <a:gd name="T11" fmla="*/ 113 h 269"/>
                    <a:gd name="T12" fmla="*/ 160 w 390"/>
                    <a:gd name="T13" fmla="*/ 135 h 269"/>
                    <a:gd name="T14" fmla="*/ 195 w 390"/>
                    <a:gd name="T15" fmla="*/ 133 h 269"/>
                    <a:gd name="T16" fmla="*/ 192 w 390"/>
                    <a:gd name="T17" fmla="*/ 95 h 269"/>
                    <a:gd name="T18" fmla="*/ 58 w 390"/>
                    <a:gd name="T19" fmla="*/ 88 h 269"/>
                    <a:gd name="T20" fmla="*/ 167 w 390"/>
                    <a:gd name="T21" fmla="*/ 45 h 269"/>
                    <a:gd name="T22" fmla="*/ 149 w 390"/>
                    <a:gd name="T23" fmla="*/ 0 h 269"/>
                    <a:gd name="T24" fmla="*/ 149 w 390"/>
                    <a:gd name="T25" fmla="*/ 0 h 269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72" name="Freeform 35"/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>
                    <a:gd name="T0" fmla="*/ 0 w 941"/>
                    <a:gd name="T1" fmla="*/ 66 h 424"/>
                    <a:gd name="T2" fmla="*/ 432 w 941"/>
                    <a:gd name="T3" fmla="*/ 0 h 424"/>
                    <a:gd name="T4" fmla="*/ 463 w 941"/>
                    <a:gd name="T5" fmla="*/ 39 h 424"/>
                    <a:gd name="T6" fmla="*/ 471 w 941"/>
                    <a:gd name="T7" fmla="*/ 91 h 424"/>
                    <a:gd name="T8" fmla="*/ 452 w 941"/>
                    <a:gd name="T9" fmla="*/ 141 h 424"/>
                    <a:gd name="T10" fmla="*/ 29 w 941"/>
                    <a:gd name="T11" fmla="*/ 212 h 424"/>
                    <a:gd name="T12" fmla="*/ 27 w 941"/>
                    <a:gd name="T13" fmla="*/ 192 h 424"/>
                    <a:gd name="T14" fmla="*/ 432 w 941"/>
                    <a:gd name="T15" fmla="*/ 121 h 424"/>
                    <a:gd name="T16" fmla="*/ 447 w 941"/>
                    <a:gd name="T17" fmla="*/ 73 h 424"/>
                    <a:gd name="T18" fmla="*/ 420 w 941"/>
                    <a:gd name="T19" fmla="*/ 29 h 424"/>
                    <a:gd name="T20" fmla="*/ 0 w 941"/>
                    <a:gd name="T21" fmla="*/ 93 h 424"/>
                    <a:gd name="T22" fmla="*/ 0 w 941"/>
                    <a:gd name="T23" fmla="*/ 66 h 424"/>
                    <a:gd name="T24" fmla="*/ 0 w 941"/>
                    <a:gd name="T25" fmla="*/ 66 h 424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73" name="Freeform 36"/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>
                    <a:gd name="T0" fmla="*/ 0 w 488"/>
                    <a:gd name="T1" fmla="*/ 63 h 173"/>
                    <a:gd name="T2" fmla="*/ 33 w 488"/>
                    <a:gd name="T3" fmla="*/ 86 h 173"/>
                    <a:gd name="T4" fmla="*/ 111 w 488"/>
                    <a:gd name="T5" fmla="*/ 83 h 173"/>
                    <a:gd name="T6" fmla="*/ 210 w 488"/>
                    <a:gd name="T7" fmla="*/ 58 h 173"/>
                    <a:gd name="T8" fmla="*/ 245 w 488"/>
                    <a:gd name="T9" fmla="*/ 21 h 173"/>
                    <a:gd name="T10" fmla="*/ 222 w 488"/>
                    <a:gd name="T11" fmla="*/ 1 h 173"/>
                    <a:gd name="T12" fmla="*/ 127 w 488"/>
                    <a:gd name="T13" fmla="*/ 0 h 173"/>
                    <a:gd name="T14" fmla="*/ 55 w 488"/>
                    <a:gd name="T15" fmla="*/ 6 h 173"/>
                    <a:gd name="T16" fmla="*/ 8 w 488"/>
                    <a:gd name="T17" fmla="*/ 38 h 173"/>
                    <a:gd name="T18" fmla="*/ 56 w 488"/>
                    <a:gd name="T19" fmla="*/ 47 h 173"/>
                    <a:gd name="T20" fmla="*/ 138 w 488"/>
                    <a:gd name="T21" fmla="*/ 26 h 173"/>
                    <a:gd name="T22" fmla="*/ 209 w 488"/>
                    <a:gd name="T23" fmla="*/ 26 h 173"/>
                    <a:gd name="T24" fmla="*/ 135 w 488"/>
                    <a:gd name="T25" fmla="*/ 55 h 173"/>
                    <a:gd name="T26" fmla="*/ 71 w 488"/>
                    <a:gd name="T27" fmla="*/ 63 h 173"/>
                    <a:gd name="T28" fmla="*/ 0 w 488"/>
                    <a:gd name="T29" fmla="*/ 63 h 173"/>
                    <a:gd name="T30" fmla="*/ 0 w 488"/>
                    <a:gd name="T31" fmla="*/ 63 h 173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</p:grpSp>
      <p:grpSp>
        <p:nvGrpSpPr>
          <p:cNvPr id="1035" name="Group 37"/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1049" name="Freeform 38"/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>
                <a:gd name="T0" fmla="*/ 184 w 772"/>
                <a:gd name="T1" fmla="*/ 1379 h 3266"/>
                <a:gd name="T2" fmla="*/ 101 w 772"/>
                <a:gd name="T3" fmla="*/ 1287 h 3266"/>
                <a:gd name="T4" fmla="*/ 85 w 772"/>
                <a:gd name="T5" fmla="*/ 1216 h 3266"/>
                <a:gd name="T6" fmla="*/ 99 w 772"/>
                <a:gd name="T7" fmla="*/ 1111 h 3266"/>
                <a:gd name="T8" fmla="*/ 157 w 772"/>
                <a:gd name="T9" fmla="*/ 984 h 3266"/>
                <a:gd name="T10" fmla="*/ 170 w 772"/>
                <a:gd name="T11" fmla="*/ 904 h 3266"/>
                <a:gd name="T12" fmla="*/ 157 w 772"/>
                <a:gd name="T13" fmla="*/ 851 h 3266"/>
                <a:gd name="T14" fmla="*/ 106 w 772"/>
                <a:gd name="T15" fmla="*/ 812 h 3266"/>
                <a:gd name="T16" fmla="*/ 96 w 772"/>
                <a:gd name="T17" fmla="*/ 763 h 3266"/>
                <a:gd name="T18" fmla="*/ 114 w 772"/>
                <a:gd name="T19" fmla="*/ 693 h 3266"/>
                <a:gd name="T20" fmla="*/ 197 w 772"/>
                <a:gd name="T21" fmla="*/ 505 h 3266"/>
                <a:gd name="T22" fmla="*/ 205 w 772"/>
                <a:gd name="T23" fmla="*/ 413 h 3266"/>
                <a:gd name="T24" fmla="*/ 184 w 772"/>
                <a:gd name="T25" fmla="*/ 312 h 3266"/>
                <a:gd name="T26" fmla="*/ 114 w 772"/>
                <a:gd name="T27" fmla="*/ 263 h 3266"/>
                <a:gd name="T28" fmla="*/ 53 w 772"/>
                <a:gd name="T29" fmla="*/ 184 h 3266"/>
                <a:gd name="T30" fmla="*/ 0 w 772"/>
                <a:gd name="T31" fmla="*/ 0 h 3266"/>
                <a:gd name="T32" fmla="*/ 8 w 772"/>
                <a:gd name="T33" fmla="*/ 167 h 3266"/>
                <a:gd name="T34" fmla="*/ 48 w 772"/>
                <a:gd name="T35" fmla="*/ 267 h 3266"/>
                <a:gd name="T36" fmla="*/ 101 w 772"/>
                <a:gd name="T37" fmla="*/ 329 h 3266"/>
                <a:gd name="T38" fmla="*/ 160 w 772"/>
                <a:gd name="T39" fmla="*/ 364 h 3266"/>
                <a:gd name="T40" fmla="*/ 163 w 772"/>
                <a:gd name="T41" fmla="*/ 456 h 3266"/>
                <a:gd name="T42" fmla="*/ 133 w 772"/>
                <a:gd name="T43" fmla="*/ 553 h 3266"/>
                <a:gd name="T44" fmla="*/ 64 w 772"/>
                <a:gd name="T45" fmla="*/ 724 h 3266"/>
                <a:gd name="T46" fmla="*/ 61 w 772"/>
                <a:gd name="T47" fmla="*/ 834 h 3266"/>
                <a:gd name="T48" fmla="*/ 125 w 772"/>
                <a:gd name="T49" fmla="*/ 895 h 3266"/>
                <a:gd name="T50" fmla="*/ 122 w 772"/>
                <a:gd name="T51" fmla="*/ 952 h 3266"/>
                <a:gd name="T52" fmla="*/ 66 w 772"/>
                <a:gd name="T53" fmla="*/ 1071 h 3266"/>
                <a:gd name="T54" fmla="*/ 42 w 772"/>
                <a:gd name="T55" fmla="*/ 1185 h 3266"/>
                <a:gd name="T56" fmla="*/ 64 w 772"/>
                <a:gd name="T57" fmla="*/ 1308 h 3266"/>
                <a:gd name="T58" fmla="*/ 114 w 772"/>
                <a:gd name="T59" fmla="*/ 1374 h 3266"/>
                <a:gd name="T60" fmla="*/ 178 w 772"/>
                <a:gd name="T61" fmla="*/ 1427 h 3266"/>
                <a:gd name="T62" fmla="*/ 184 w 772"/>
                <a:gd name="T63" fmla="*/ 1379 h 3266"/>
                <a:gd name="T64" fmla="*/ 184 w 772"/>
                <a:gd name="T65" fmla="*/ 1379 h 326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50" name="Freeform 39"/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>
                <a:gd name="T0" fmla="*/ 184 w 772"/>
                <a:gd name="T1" fmla="*/ 1578 h 3266"/>
                <a:gd name="T2" fmla="*/ 101 w 772"/>
                <a:gd name="T3" fmla="*/ 1473 h 3266"/>
                <a:gd name="T4" fmla="*/ 85 w 772"/>
                <a:gd name="T5" fmla="*/ 1392 h 3266"/>
                <a:gd name="T6" fmla="*/ 99 w 772"/>
                <a:gd name="T7" fmla="*/ 1271 h 3266"/>
                <a:gd name="T8" fmla="*/ 157 w 772"/>
                <a:gd name="T9" fmla="*/ 1126 h 3266"/>
                <a:gd name="T10" fmla="*/ 170 w 772"/>
                <a:gd name="T11" fmla="*/ 1035 h 3266"/>
                <a:gd name="T12" fmla="*/ 157 w 772"/>
                <a:gd name="T13" fmla="*/ 974 h 3266"/>
                <a:gd name="T14" fmla="*/ 106 w 772"/>
                <a:gd name="T15" fmla="*/ 930 h 3266"/>
                <a:gd name="T16" fmla="*/ 96 w 772"/>
                <a:gd name="T17" fmla="*/ 874 h 3266"/>
                <a:gd name="T18" fmla="*/ 114 w 772"/>
                <a:gd name="T19" fmla="*/ 794 h 3266"/>
                <a:gd name="T20" fmla="*/ 197 w 772"/>
                <a:gd name="T21" fmla="*/ 578 h 3266"/>
                <a:gd name="T22" fmla="*/ 205 w 772"/>
                <a:gd name="T23" fmla="*/ 473 h 3266"/>
                <a:gd name="T24" fmla="*/ 184 w 772"/>
                <a:gd name="T25" fmla="*/ 357 h 3266"/>
                <a:gd name="T26" fmla="*/ 114 w 772"/>
                <a:gd name="T27" fmla="*/ 302 h 3266"/>
                <a:gd name="T28" fmla="*/ 53 w 772"/>
                <a:gd name="T29" fmla="*/ 211 h 3266"/>
                <a:gd name="T30" fmla="*/ 0 w 772"/>
                <a:gd name="T31" fmla="*/ 0 h 3266"/>
                <a:gd name="T32" fmla="*/ 8 w 772"/>
                <a:gd name="T33" fmla="*/ 191 h 3266"/>
                <a:gd name="T34" fmla="*/ 48 w 772"/>
                <a:gd name="T35" fmla="*/ 306 h 3266"/>
                <a:gd name="T36" fmla="*/ 101 w 772"/>
                <a:gd name="T37" fmla="*/ 377 h 3266"/>
                <a:gd name="T38" fmla="*/ 160 w 772"/>
                <a:gd name="T39" fmla="*/ 417 h 3266"/>
                <a:gd name="T40" fmla="*/ 163 w 772"/>
                <a:gd name="T41" fmla="*/ 522 h 3266"/>
                <a:gd name="T42" fmla="*/ 133 w 772"/>
                <a:gd name="T43" fmla="*/ 633 h 3266"/>
                <a:gd name="T44" fmla="*/ 64 w 772"/>
                <a:gd name="T45" fmla="*/ 829 h 3266"/>
                <a:gd name="T46" fmla="*/ 61 w 772"/>
                <a:gd name="T47" fmla="*/ 955 h 3266"/>
                <a:gd name="T48" fmla="*/ 125 w 772"/>
                <a:gd name="T49" fmla="*/ 1025 h 3266"/>
                <a:gd name="T50" fmla="*/ 122 w 772"/>
                <a:gd name="T51" fmla="*/ 1090 h 3266"/>
                <a:gd name="T52" fmla="*/ 66 w 772"/>
                <a:gd name="T53" fmla="*/ 1226 h 3266"/>
                <a:gd name="T54" fmla="*/ 42 w 772"/>
                <a:gd name="T55" fmla="*/ 1357 h 3266"/>
                <a:gd name="T56" fmla="*/ 64 w 772"/>
                <a:gd name="T57" fmla="*/ 1497 h 3266"/>
                <a:gd name="T58" fmla="*/ 114 w 772"/>
                <a:gd name="T59" fmla="*/ 1572 h 3266"/>
                <a:gd name="T60" fmla="*/ 178 w 772"/>
                <a:gd name="T61" fmla="*/ 1633 h 3266"/>
                <a:gd name="T62" fmla="*/ 184 w 772"/>
                <a:gd name="T63" fmla="*/ 1578 h 3266"/>
                <a:gd name="T64" fmla="*/ 184 w 772"/>
                <a:gd name="T65" fmla="*/ 1578 h 326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036" name="Group 40"/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1037" name="Group 41"/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1039" name="Freeform 42"/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>
                  <a:gd name="T0" fmla="*/ 31 w 245"/>
                  <a:gd name="T1" fmla="*/ 3 h 806"/>
                  <a:gd name="T2" fmla="*/ 33 w 245"/>
                  <a:gd name="T3" fmla="*/ 122 h 806"/>
                  <a:gd name="T4" fmla="*/ 0 w 245"/>
                  <a:gd name="T5" fmla="*/ 288 h 806"/>
                  <a:gd name="T6" fmla="*/ 20 w 245"/>
                  <a:gd name="T7" fmla="*/ 282 h 806"/>
                  <a:gd name="T8" fmla="*/ 55 w 245"/>
                  <a:gd name="T9" fmla="*/ 134 h 806"/>
                  <a:gd name="T10" fmla="*/ 62 w 245"/>
                  <a:gd name="T11" fmla="*/ 0 h 806"/>
                  <a:gd name="T12" fmla="*/ 31 w 245"/>
                  <a:gd name="T13" fmla="*/ 3 h 806"/>
                  <a:gd name="T14" fmla="*/ 31 w 245"/>
                  <a:gd name="T15" fmla="*/ 3 h 80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1040" name="Group 43"/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1041" name="Freeform 44"/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>
                    <a:gd name="T0" fmla="*/ 0 w 604"/>
                    <a:gd name="T1" fmla="*/ 0 h 349"/>
                    <a:gd name="T2" fmla="*/ 75 w 604"/>
                    <a:gd name="T3" fmla="*/ 66 h 349"/>
                    <a:gd name="T4" fmla="*/ 127 w 604"/>
                    <a:gd name="T5" fmla="*/ 125 h 349"/>
                    <a:gd name="T6" fmla="*/ 153 w 604"/>
                    <a:gd name="T7" fmla="*/ 50 h 349"/>
                    <a:gd name="T8" fmla="*/ 91 w 604"/>
                    <a:gd name="T9" fmla="*/ 3 h 349"/>
                    <a:gd name="T10" fmla="*/ 118 w 604"/>
                    <a:gd name="T11" fmla="*/ 66 h 349"/>
                    <a:gd name="T12" fmla="*/ 33 w 604"/>
                    <a:gd name="T13" fmla="*/ 6 h 349"/>
                    <a:gd name="T14" fmla="*/ 0 w 604"/>
                    <a:gd name="T15" fmla="*/ 0 h 349"/>
                    <a:gd name="T16" fmla="*/ 0 w 604"/>
                    <a:gd name="T17" fmla="*/ 0 h 349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42" name="Freeform 45"/>
                <p:cNvSpPr>
                  <a:spLocks/>
                </p:cNvSpPr>
                <p:nvPr userDrawn="1"/>
              </p:nvSpPr>
              <p:spPr bwMode="auto">
                <a:xfrm rot="-3172564">
                  <a:off x="5050" y="330"/>
                  <a:ext cx="269" cy="438"/>
                </a:xfrm>
                <a:custGeom>
                  <a:avLst/>
                  <a:gdLst>
                    <a:gd name="T0" fmla="*/ 187 w 1064"/>
                    <a:gd name="T1" fmla="*/ 46 h 1230"/>
                    <a:gd name="T2" fmla="*/ 123 w 1064"/>
                    <a:gd name="T3" fmla="*/ 125 h 1230"/>
                    <a:gd name="T4" fmla="*/ 41 w 1064"/>
                    <a:gd name="T5" fmla="*/ 271 h 1230"/>
                    <a:gd name="T6" fmla="*/ 0 w 1064"/>
                    <a:gd name="T7" fmla="*/ 392 h 1230"/>
                    <a:gd name="T8" fmla="*/ 15 w 1064"/>
                    <a:gd name="T9" fmla="*/ 438 h 1230"/>
                    <a:gd name="T10" fmla="*/ 66 w 1064"/>
                    <a:gd name="T11" fmla="*/ 428 h 1230"/>
                    <a:gd name="T12" fmla="*/ 146 w 1064"/>
                    <a:gd name="T13" fmla="*/ 325 h 1230"/>
                    <a:gd name="T14" fmla="*/ 221 w 1064"/>
                    <a:gd name="T15" fmla="*/ 190 h 1230"/>
                    <a:gd name="T16" fmla="*/ 261 w 1064"/>
                    <a:gd name="T17" fmla="*/ 96 h 1230"/>
                    <a:gd name="T18" fmla="*/ 269 w 1064"/>
                    <a:gd name="T19" fmla="*/ 30 h 1230"/>
                    <a:gd name="T20" fmla="*/ 247 w 1064"/>
                    <a:gd name="T21" fmla="*/ 0 h 1230"/>
                    <a:gd name="T22" fmla="*/ 211 w 1064"/>
                    <a:gd name="T23" fmla="*/ 23 h 1230"/>
                    <a:gd name="T24" fmla="*/ 245 w 1064"/>
                    <a:gd name="T25" fmla="*/ 38 h 1230"/>
                    <a:gd name="T26" fmla="*/ 221 w 1064"/>
                    <a:gd name="T27" fmla="*/ 125 h 1230"/>
                    <a:gd name="T28" fmla="*/ 174 w 1064"/>
                    <a:gd name="T29" fmla="*/ 234 h 1230"/>
                    <a:gd name="T30" fmla="*/ 88 w 1064"/>
                    <a:gd name="T31" fmla="*/ 359 h 1230"/>
                    <a:gd name="T32" fmla="*/ 29 w 1064"/>
                    <a:gd name="T33" fmla="*/ 397 h 1230"/>
                    <a:gd name="T34" fmla="*/ 34 w 1064"/>
                    <a:gd name="T35" fmla="*/ 336 h 1230"/>
                    <a:gd name="T36" fmla="*/ 110 w 1064"/>
                    <a:gd name="T37" fmla="*/ 179 h 1230"/>
                    <a:gd name="T38" fmla="*/ 210 w 1064"/>
                    <a:gd name="T39" fmla="*/ 42 h 1230"/>
                    <a:gd name="T40" fmla="*/ 187 w 1064"/>
                    <a:gd name="T41" fmla="*/ 46 h 1230"/>
                    <a:gd name="T42" fmla="*/ 187 w 1064"/>
                    <a:gd name="T43" fmla="*/ 46 h 1230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</a:gdLst>
                  <a:ahLst/>
                  <a:cxnLst>
                    <a:cxn ang="T44">
                      <a:pos x="T0" y="T1"/>
                    </a:cxn>
                    <a:cxn ang="T45">
                      <a:pos x="T2" y="T3"/>
                    </a:cxn>
                    <a:cxn ang="T46">
                      <a:pos x="T4" y="T5"/>
                    </a:cxn>
                    <a:cxn ang="T47">
                      <a:pos x="T6" y="T7"/>
                    </a:cxn>
                    <a:cxn ang="T48">
                      <a:pos x="T8" y="T9"/>
                    </a:cxn>
                    <a:cxn ang="T49">
                      <a:pos x="T10" y="T11"/>
                    </a:cxn>
                    <a:cxn ang="T50">
                      <a:pos x="T12" y="T13"/>
                    </a:cxn>
                    <a:cxn ang="T51">
                      <a:pos x="T14" y="T15"/>
                    </a:cxn>
                    <a:cxn ang="T52">
                      <a:pos x="T16" y="T17"/>
                    </a:cxn>
                    <a:cxn ang="T53">
                      <a:pos x="T18" y="T19"/>
                    </a:cxn>
                    <a:cxn ang="T54">
                      <a:pos x="T20" y="T21"/>
                    </a:cxn>
                    <a:cxn ang="T55">
                      <a:pos x="T22" y="T23"/>
                    </a:cxn>
                    <a:cxn ang="T56">
                      <a:pos x="T24" y="T25"/>
                    </a:cxn>
                    <a:cxn ang="T57">
                      <a:pos x="T26" y="T27"/>
                    </a:cxn>
                    <a:cxn ang="T58">
                      <a:pos x="T28" y="T29"/>
                    </a:cxn>
                    <a:cxn ang="T59">
                      <a:pos x="T30" y="T31"/>
                    </a:cxn>
                    <a:cxn ang="T60">
                      <a:pos x="T32" y="T33"/>
                    </a:cxn>
                    <a:cxn ang="T61">
                      <a:pos x="T34" y="T35"/>
                    </a:cxn>
                    <a:cxn ang="T62">
                      <a:pos x="T36" y="T37"/>
                    </a:cxn>
                    <a:cxn ang="T63">
                      <a:pos x="T38" y="T39"/>
                    </a:cxn>
                    <a:cxn ang="T64">
                      <a:pos x="T40" y="T41"/>
                    </a:cxn>
                    <a:cxn ang="T65">
                      <a:pos x="T42" y="T43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43" name="Freeform 46"/>
                <p:cNvSpPr>
                  <a:spLocks/>
                </p:cNvSpPr>
                <p:nvPr userDrawn="1"/>
              </p:nvSpPr>
              <p:spPr bwMode="auto">
                <a:xfrm rot="-3172564">
                  <a:off x="4860" y="180"/>
                  <a:ext cx="505" cy="898"/>
                </a:xfrm>
                <a:custGeom>
                  <a:avLst/>
                  <a:gdLst>
                    <a:gd name="T0" fmla="*/ 490 w 2002"/>
                    <a:gd name="T1" fmla="*/ 0 h 2521"/>
                    <a:gd name="T2" fmla="*/ 0 w 2002"/>
                    <a:gd name="T3" fmla="*/ 898 h 2521"/>
                    <a:gd name="T4" fmla="*/ 48 w 2002"/>
                    <a:gd name="T5" fmla="*/ 873 h 2521"/>
                    <a:gd name="T6" fmla="*/ 505 w 2002"/>
                    <a:gd name="T7" fmla="*/ 22 h 2521"/>
                    <a:gd name="T8" fmla="*/ 490 w 2002"/>
                    <a:gd name="T9" fmla="*/ 0 h 2521"/>
                    <a:gd name="T10" fmla="*/ 490 w 2002"/>
                    <a:gd name="T11" fmla="*/ 0 h 252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44" name="Freeform 47"/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>
                    <a:gd name="T0" fmla="*/ 24 w 3007"/>
                    <a:gd name="T1" fmla="*/ 1014 h 3771"/>
                    <a:gd name="T2" fmla="*/ 99 w 3007"/>
                    <a:gd name="T3" fmla="*/ 1010 h 3771"/>
                    <a:gd name="T4" fmla="*/ 207 w 3007"/>
                    <a:gd name="T5" fmla="*/ 1072 h 3771"/>
                    <a:gd name="T6" fmla="*/ 172 w 3007"/>
                    <a:gd name="T7" fmla="*/ 1004 h 3771"/>
                    <a:gd name="T8" fmla="*/ 93 w 3007"/>
                    <a:gd name="T9" fmla="*/ 963 h 3771"/>
                    <a:gd name="T10" fmla="*/ 161 w 3007"/>
                    <a:gd name="T11" fmla="*/ 969 h 3771"/>
                    <a:gd name="T12" fmla="*/ 247 w 3007"/>
                    <a:gd name="T13" fmla="*/ 1023 h 3771"/>
                    <a:gd name="T14" fmla="*/ 721 w 3007"/>
                    <a:gd name="T15" fmla="*/ 150 h 3771"/>
                    <a:gd name="T16" fmla="*/ 650 w 3007"/>
                    <a:gd name="T17" fmla="*/ 53 h 3771"/>
                    <a:gd name="T18" fmla="*/ 582 w 3007"/>
                    <a:gd name="T19" fmla="*/ 0 h 3771"/>
                    <a:gd name="T20" fmla="*/ 679 w 3007"/>
                    <a:gd name="T21" fmla="*/ 28 h 3771"/>
                    <a:gd name="T22" fmla="*/ 758 w 3007"/>
                    <a:gd name="T23" fmla="*/ 153 h 3771"/>
                    <a:gd name="T24" fmla="*/ 209 w 3007"/>
                    <a:gd name="T25" fmla="*/ 1167 h 3771"/>
                    <a:gd name="T26" fmla="*/ 121 w 3007"/>
                    <a:gd name="T27" fmla="*/ 1216 h 3771"/>
                    <a:gd name="T28" fmla="*/ 26 w 3007"/>
                    <a:gd name="T29" fmla="*/ 1344 h 3771"/>
                    <a:gd name="T30" fmla="*/ 0 w 3007"/>
                    <a:gd name="T31" fmla="*/ 1307 h 3771"/>
                    <a:gd name="T32" fmla="*/ 33 w 3007"/>
                    <a:gd name="T33" fmla="*/ 1294 h 3771"/>
                    <a:gd name="T34" fmla="*/ 95 w 3007"/>
                    <a:gd name="T35" fmla="*/ 1206 h 3771"/>
                    <a:gd name="T36" fmla="*/ 42 w 3007"/>
                    <a:gd name="T37" fmla="*/ 1167 h 3771"/>
                    <a:gd name="T38" fmla="*/ 42 w 3007"/>
                    <a:gd name="T39" fmla="*/ 1132 h 3771"/>
                    <a:gd name="T40" fmla="*/ 104 w 3007"/>
                    <a:gd name="T41" fmla="*/ 1175 h 3771"/>
                    <a:gd name="T42" fmla="*/ 104 w 3007"/>
                    <a:gd name="T43" fmla="*/ 1136 h 3771"/>
                    <a:gd name="T44" fmla="*/ 152 w 3007"/>
                    <a:gd name="T45" fmla="*/ 1148 h 3771"/>
                    <a:gd name="T46" fmla="*/ 108 w 3007"/>
                    <a:gd name="T47" fmla="*/ 1097 h 3771"/>
                    <a:gd name="T48" fmla="*/ 159 w 3007"/>
                    <a:gd name="T49" fmla="*/ 1091 h 3771"/>
                    <a:gd name="T50" fmla="*/ 24 w 3007"/>
                    <a:gd name="T51" fmla="*/ 1014 h 3771"/>
                    <a:gd name="T52" fmla="*/ 24 w 3007"/>
                    <a:gd name="T53" fmla="*/ 1014 h 3771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</a:gdLst>
                  <a:ahLst/>
                  <a:cxnLst>
                    <a:cxn ang="T54">
                      <a:pos x="T0" y="T1"/>
                    </a:cxn>
                    <a:cxn ang="T55">
                      <a:pos x="T2" y="T3"/>
                    </a:cxn>
                    <a:cxn ang="T56">
                      <a:pos x="T4" y="T5"/>
                    </a:cxn>
                    <a:cxn ang="T57">
                      <a:pos x="T6" y="T7"/>
                    </a:cxn>
                    <a:cxn ang="T58">
                      <a:pos x="T8" y="T9"/>
                    </a:cxn>
                    <a:cxn ang="T59">
                      <a:pos x="T10" y="T11"/>
                    </a:cxn>
                    <a:cxn ang="T60">
                      <a:pos x="T12" y="T13"/>
                    </a:cxn>
                    <a:cxn ang="T61">
                      <a:pos x="T14" y="T15"/>
                    </a:cxn>
                    <a:cxn ang="T62">
                      <a:pos x="T16" y="T17"/>
                    </a:cxn>
                    <a:cxn ang="T63">
                      <a:pos x="T18" y="T19"/>
                    </a:cxn>
                    <a:cxn ang="T64">
                      <a:pos x="T20" y="T21"/>
                    </a:cxn>
                    <a:cxn ang="T65">
                      <a:pos x="T22" y="T23"/>
                    </a:cxn>
                    <a:cxn ang="T66">
                      <a:pos x="T24" y="T25"/>
                    </a:cxn>
                    <a:cxn ang="T67">
                      <a:pos x="T26" y="T27"/>
                    </a:cxn>
                    <a:cxn ang="T68">
                      <a:pos x="T28" y="T29"/>
                    </a:cxn>
                    <a:cxn ang="T69">
                      <a:pos x="T30" y="T31"/>
                    </a:cxn>
                    <a:cxn ang="T70">
                      <a:pos x="T32" y="T33"/>
                    </a:cxn>
                    <a:cxn ang="T71">
                      <a:pos x="T34" y="T35"/>
                    </a:cxn>
                    <a:cxn ang="T72">
                      <a:pos x="T36" y="T37"/>
                    </a:cxn>
                    <a:cxn ang="T73">
                      <a:pos x="T38" y="T39"/>
                    </a:cxn>
                    <a:cxn ang="T74">
                      <a:pos x="T40" y="T41"/>
                    </a:cxn>
                    <a:cxn ang="T75">
                      <a:pos x="T42" y="T43"/>
                    </a:cxn>
                    <a:cxn ang="T76">
                      <a:pos x="T44" y="T45"/>
                    </a:cxn>
                    <a:cxn ang="T77">
                      <a:pos x="T46" y="T47"/>
                    </a:cxn>
                    <a:cxn ang="T78">
                      <a:pos x="T48" y="T49"/>
                    </a:cxn>
                    <a:cxn ang="T79">
                      <a:pos x="T50" y="T51"/>
                    </a:cxn>
                    <a:cxn ang="T80">
                      <a:pos x="T52" y="T53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45" name="Freeform 48"/>
                <p:cNvSpPr>
                  <a:spLocks/>
                </p:cNvSpPr>
                <p:nvPr userDrawn="1"/>
              </p:nvSpPr>
              <p:spPr bwMode="auto">
                <a:xfrm rot="-3172564">
                  <a:off x="5299" y="895"/>
                  <a:ext cx="169" cy="122"/>
                </a:xfrm>
                <a:custGeom>
                  <a:avLst/>
                  <a:gdLst>
                    <a:gd name="T0" fmla="*/ 0 w 673"/>
                    <a:gd name="T1" fmla="*/ 29 h 342"/>
                    <a:gd name="T2" fmla="*/ 64 w 673"/>
                    <a:gd name="T3" fmla="*/ 38 h 342"/>
                    <a:gd name="T4" fmla="*/ 160 w 673"/>
                    <a:gd name="T5" fmla="*/ 122 h 342"/>
                    <a:gd name="T6" fmla="*/ 169 w 673"/>
                    <a:gd name="T7" fmla="*/ 103 h 342"/>
                    <a:gd name="T8" fmla="*/ 112 w 673"/>
                    <a:gd name="T9" fmla="*/ 41 h 342"/>
                    <a:gd name="T10" fmla="*/ 7 w 673"/>
                    <a:gd name="T11" fmla="*/ 0 h 342"/>
                    <a:gd name="T12" fmla="*/ 0 w 673"/>
                    <a:gd name="T13" fmla="*/ 29 h 342"/>
                    <a:gd name="T14" fmla="*/ 0 w 673"/>
                    <a:gd name="T15" fmla="*/ 29 h 342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46" name="Freeform 49"/>
                <p:cNvSpPr>
                  <a:spLocks/>
                </p:cNvSpPr>
                <p:nvPr userDrawn="1"/>
              </p:nvSpPr>
              <p:spPr bwMode="auto">
                <a:xfrm rot="-3172564">
                  <a:off x="5253" y="804"/>
                  <a:ext cx="181" cy="144"/>
                </a:xfrm>
                <a:custGeom>
                  <a:avLst/>
                  <a:gdLst>
                    <a:gd name="T0" fmla="*/ 0 w 716"/>
                    <a:gd name="T1" fmla="*/ 28 h 403"/>
                    <a:gd name="T2" fmla="*/ 86 w 716"/>
                    <a:gd name="T3" fmla="*/ 53 h 403"/>
                    <a:gd name="T4" fmla="*/ 161 w 716"/>
                    <a:gd name="T5" fmla="*/ 144 h 403"/>
                    <a:gd name="T6" fmla="*/ 181 w 716"/>
                    <a:gd name="T7" fmla="*/ 106 h 403"/>
                    <a:gd name="T8" fmla="*/ 106 w 716"/>
                    <a:gd name="T9" fmla="*/ 41 h 403"/>
                    <a:gd name="T10" fmla="*/ 18 w 716"/>
                    <a:gd name="T11" fmla="*/ 0 h 403"/>
                    <a:gd name="T12" fmla="*/ 0 w 716"/>
                    <a:gd name="T13" fmla="*/ 28 h 403"/>
                    <a:gd name="T14" fmla="*/ 0 w 716"/>
                    <a:gd name="T15" fmla="*/ 28 h 403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47" name="Freeform 50"/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>
                    <a:gd name="T0" fmla="*/ 0 w 717"/>
                    <a:gd name="T1" fmla="*/ 28 h 411"/>
                    <a:gd name="T2" fmla="*/ 80 w 717"/>
                    <a:gd name="T3" fmla="*/ 50 h 411"/>
                    <a:gd name="T4" fmla="*/ 164 w 717"/>
                    <a:gd name="T5" fmla="*/ 147 h 411"/>
                    <a:gd name="T6" fmla="*/ 181 w 717"/>
                    <a:gd name="T7" fmla="*/ 112 h 411"/>
                    <a:gd name="T8" fmla="*/ 99 w 717"/>
                    <a:gd name="T9" fmla="*/ 31 h 411"/>
                    <a:gd name="T10" fmla="*/ 14 w 717"/>
                    <a:gd name="T11" fmla="*/ 0 h 411"/>
                    <a:gd name="T12" fmla="*/ 0 w 717"/>
                    <a:gd name="T13" fmla="*/ 28 h 411"/>
                    <a:gd name="T14" fmla="*/ 0 w 717"/>
                    <a:gd name="T15" fmla="*/ 28 h 41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48" name="Freeform 51"/>
                <p:cNvSpPr>
                  <a:spLocks/>
                </p:cNvSpPr>
                <p:nvPr userDrawn="1"/>
              </p:nvSpPr>
              <p:spPr bwMode="auto">
                <a:xfrm rot="-3172564">
                  <a:off x="4949" y="140"/>
                  <a:ext cx="179" cy="138"/>
                </a:xfrm>
                <a:custGeom>
                  <a:avLst/>
                  <a:gdLst>
                    <a:gd name="T0" fmla="*/ 0 w 709"/>
                    <a:gd name="T1" fmla="*/ 31 h 386"/>
                    <a:gd name="T2" fmla="*/ 69 w 709"/>
                    <a:gd name="T3" fmla="*/ 47 h 386"/>
                    <a:gd name="T4" fmla="*/ 168 w 709"/>
                    <a:gd name="T5" fmla="*/ 138 h 386"/>
                    <a:gd name="T6" fmla="*/ 179 w 709"/>
                    <a:gd name="T7" fmla="*/ 110 h 386"/>
                    <a:gd name="T8" fmla="*/ 77 w 709"/>
                    <a:gd name="T9" fmla="*/ 19 h 386"/>
                    <a:gd name="T10" fmla="*/ 11 w 709"/>
                    <a:gd name="T11" fmla="*/ 0 h 386"/>
                    <a:gd name="T12" fmla="*/ 0 w 709"/>
                    <a:gd name="T13" fmla="*/ 31 h 386"/>
                    <a:gd name="T14" fmla="*/ 0 w 709"/>
                    <a:gd name="T15" fmla="*/ 31 h 38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sp>
          <p:nvSpPr>
            <p:cNvPr id="1038" name="Line 52"/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gi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gif"/><Relationship Id="rId3" Type="http://schemas.openxmlformats.org/officeDocument/2006/relationships/image" Target="../media/image15.gif"/><Relationship Id="rId7" Type="http://schemas.openxmlformats.org/officeDocument/2006/relationships/image" Target="../media/image19.gif"/><Relationship Id="rId12" Type="http://schemas.openxmlformats.org/officeDocument/2006/relationships/image" Target="../media/image2.gif"/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gif"/><Relationship Id="rId11" Type="http://schemas.openxmlformats.org/officeDocument/2006/relationships/image" Target="../media/image23.gif"/><Relationship Id="rId5" Type="http://schemas.openxmlformats.org/officeDocument/2006/relationships/image" Target="../media/image17.gif"/><Relationship Id="rId10" Type="http://schemas.openxmlformats.org/officeDocument/2006/relationships/image" Target="../media/image22.gif"/><Relationship Id="rId4" Type="http://schemas.openxmlformats.org/officeDocument/2006/relationships/image" Target="../media/image16.gif"/><Relationship Id="rId9" Type="http://schemas.openxmlformats.org/officeDocument/2006/relationships/image" Target="../media/image21.gi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gif"/><Relationship Id="rId2" Type="http://schemas.openxmlformats.org/officeDocument/2006/relationships/image" Target="../media/image24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7.gif"/><Relationship Id="rId4" Type="http://schemas.openxmlformats.org/officeDocument/2006/relationships/image" Target="../media/image26.gif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image" Target="../media/image28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wiki.saripkro.ru/index.php/%D0%98%D0%B7%D0%BE%D0%B1%D1%80%D0%B0%D0%B6%D0%B5%D0%BD%D0%B8%D0%B5:Lagranz.jpg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304800"/>
            <a:ext cx="8229600" cy="1851025"/>
          </a:xfrm>
        </p:spPr>
        <p:txBody>
          <a:bodyPr/>
          <a:lstStyle/>
          <a:p>
            <a:pPr eaLnBrk="1" hangingPunct="1">
              <a:defRPr/>
            </a:pPr>
            <a:r>
              <a:rPr lang="ru-RU" dirty="0" smtClean="0"/>
              <a:t>Математический КВН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4419600"/>
            <a:ext cx="6172200" cy="14859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ru-RU" sz="1800" dirty="0" smtClean="0"/>
              <a:t>«Математику уже затем учить надо, что она ум в порядок </a:t>
            </a:r>
            <a:r>
              <a:rPr lang="ru-RU" sz="1800" dirty="0" smtClean="0"/>
              <a:t>приводит»</a:t>
            </a:r>
            <a:endParaRPr lang="ru-RU" sz="18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ru-RU" sz="1800" dirty="0" smtClean="0"/>
              <a:t>                                                   (М.В.Ломоносов) </a:t>
            </a:r>
            <a:endParaRPr lang="ru-RU" sz="1800" dirty="0" smtClean="0"/>
          </a:p>
          <a:p>
            <a:pPr algn="r" eaLnBrk="1" hangingPunct="1">
              <a:lnSpc>
                <a:spcPct val="80000"/>
              </a:lnSpc>
              <a:defRPr/>
            </a:pPr>
            <a:r>
              <a:rPr lang="ru-RU" sz="1800" dirty="0" smtClean="0"/>
              <a:t>Учитель математики </a:t>
            </a:r>
            <a:r>
              <a:rPr lang="ru-RU" sz="1800" dirty="0" err="1" smtClean="0"/>
              <a:t>Ооржак</a:t>
            </a:r>
            <a:r>
              <a:rPr lang="ru-RU" sz="1800" dirty="0" smtClean="0"/>
              <a:t> Б.Б.</a:t>
            </a:r>
          </a:p>
          <a:p>
            <a:pPr algn="r" eaLnBrk="1" hangingPunct="1">
              <a:lnSpc>
                <a:spcPct val="80000"/>
              </a:lnSpc>
              <a:defRPr/>
            </a:pPr>
            <a:r>
              <a:rPr lang="ru-RU" sz="1800" dirty="0" err="1" smtClean="0"/>
              <a:t>МБо</a:t>
            </a:r>
            <a:r>
              <a:rPr lang="ru-RU" sz="1800" dirty="0" err="1" smtClean="0"/>
              <a:t>У</a:t>
            </a:r>
            <a:r>
              <a:rPr lang="ru-RU" sz="1800" dirty="0" smtClean="0"/>
              <a:t> «</a:t>
            </a:r>
            <a:r>
              <a:rPr lang="ru-RU" sz="1800" dirty="0" err="1" smtClean="0"/>
              <a:t>Хову-Аксынская</a:t>
            </a:r>
            <a:r>
              <a:rPr lang="ru-RU" sz="1800" dirty="0" smtClean="0"/>
              <a:t> СОШ</a:t>
            </a:r>
            <a:r>
              <a:rPr lang="ru-RU" sz="1800" dirty="0" smtClean="0"/>
              <a:t>»                                                                                                                      </a:t>
            </a:r>
            <a:endParaRPr lang="ru-RU" sz="1800" dirty="0" smtClean="0"/>
          </a:p>
        </p:txBody>
      </p:sp>
      <p:pic>
        <p:nvPicPr>
          <p:cNvPr id="3076" name="Picture 4" descr="b1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953000"/>
            <a:ext cx="15748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1295400"/>
            <a:ext cx="6870700" cy="3200400"/>
          </a:xfrm>
        </p:spPr>
        <p:txBody>
          <a:bodyPr/>
          <a:lstStyle/>
          <a:p>
            <a:r>
              <a:rPr lang="ru-RU" sz="8800" dirty="0" smtClean="0">
                <a:solidFill>
                  <a:srgbClr val="002060"/>
                </a:solidFill>
              </a:rPr>
              <a:t>Конкурс разминка</a:t>
            </a:r>
            <a:endParaRPr lang="ru-RU" sz="8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5536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2" name="Picture 6" descr="b4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5943600"/>
            <a:ext cx="438150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3" name="Picture 7" descr="h4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5943600"/>
            <a:ext cx="438150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4" name="Picture 8" descr="k4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5943600"/>
            <a:ext cx="476250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228600" y="1219200"/>
            <a:ext cx="80772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t"/>
            <a:r>
              <a:rPr lang="ru-RU" dirty="0"/>
              <a:t>1. Высший бал в школах России.                       </a:t>
            </a:r>
            <a:br>
              <a:rPr lang="ru-RU" dirty="0"/>
            </a:br>
            <a:r>
              <a:rPr lang="ru-RU" dirty="0"/>
              <a:t>2. Направленный отрезок. </a:t>
            </a:r>
            <a:br>
              <a:rPr lang="ru-RU" dirty="0"/>
            </a:br>
            <a:r>
              <a:rPr lang="ru-RU" dirty="0"/>
              <a:t>3. Сколько лет спал Илья Муромец?            </a:t>
            </a:r>
            <a:br>
              <a:rPr lang="ru-RU" dirty="0"/>
            </a:br>
            <a:r>
              <a:rPr lang="ru-RU" dirty="0"/>
              <a:t>4. Наименьшее четное число.             </a:t>
            </a:r>
            <a:br>
              <a:rPr lang="ru-RU" dirty="0"/>
            </a:br>
            <a:r>
              <a:rPr lang="ru-RU" dirty="0"/>
              <a:t>5. Сумма углов любого треугольника.                    </a:t>
            </a:r>
            <a:br>
              <a:rPr lang="ru-RU" dirty="0"/>
            </a:br>
            <a:r>
              <a:rPr lang="ru-RU" dirty="0"/>
              <a:t>6. Какой вал изображен на картине Айвазовского?      </a:t>
            </a:r>
            <a:br>
              <a:rPr lang="ru-RU" dirty="0"/>
            </a:br>
            <a:r>
              <a:rPr lang="ru-RU" dirty="0"/>
              <a:t>7. Треугольник, у которого есть прямой угол.         </a:t>
            </a:r>
            <a:br>
              <a:rPr lang="ru-RU" dirty="0"/>
            </a:br>
            <a:r>
              <a:rPr lang="ru-RU" dirty="0"/>
              <a:t>8. Пятый день </a:t>
            </a:r>
            <a:r>
              <a:rPr lang="ru-RU" dirty="0" smtClean="0"/>
              <a:t>недели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9. Вдохновение нужно в геометрии не меньше, чем в поэзии. </a:t>
            </a:r>
            <a:r>
              <a:rPr lang="ru-RU" dirty="0" smtClean="0"/>
              <a:t>10</a:t>
            </a:r>
            <a:r>
              <a:rPr lang="ru-RU" dirty="0"/>
              <a:t>. Очень плохая оценка знаний.       </a:t>
            </a:r>
            <a:br>
              <a:rPr lang="ru-RU" dirty="0"/>
            </a:br>
            <a:r>
              <a:rPr lang="ru-RU" dirty="0"/>
              <a:t>11. Сколько козлят было у многодетной мамы?     </a:t>
            </a:r>
            <a:br>
              <a:rPr lang="ru-RU" dirty="0"/>
            </a:br>
            <a:r>
              <a:rPr lang="ru-RU" dirty="0"/>
              <a:t>12. Математику уже затем учить надо, что она ум в порядок приводит.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228600" y="695956"/>
            <a:ext cx="7848600" cy="36933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t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420688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Треугольный платок.                </a:t>
            </a:r>
          </a:p>
          <a:p>
            <a:pPr marL="342900" marR="0" lvl="0" indent="-342900" algn="l" defTabSz="914400" rtl="0" eaLnBrk="0" fontAlgn="t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420688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Наука о свойствах геометрических фигур.             </a:t>
            </a:r>
          </a:p>
          <a:p>
            <a:pPr marL="342900" marR="0" lvl="0" indent="-342900" algn="l" defTabSz="914400" rtl="0" eaLnBrk="0" fontAlgn="t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420688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Треугольник, у которого все стороны равны.  </a:t>
            </a:r>
          </a:p>
          <a:p>
            <a:pPr marL="342900" marR="0" lvl="0" indent="-342900" algn="l" defTabSz="914400" rtl="0" eaLnBrk="0" fontAlgn="t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420688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Отрезок, соединяющий точку окружности с центром.  </a:t>
            </a:r>
          </a:p>
          <a:p>
            <a:pPr marL="342900" marR="0" lvl="0" indent="-342900" algn="l" defTabSz="914400" rtl="0" eaLnBrk="0" fontAlgn="t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420688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Соперник нолика.              </a:t>
            </a:r>
          </a:p>
          <a:p>
            <a:pPr marL="342900" marR="0" lvl="0" indent="-342900" algn="l" defTabSz="914400" rtl="0" eaLnBrk="0" fontAlgn="t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420688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Сколько раз в году встаёт солнце? </a:t>
            </a:r>
          </a:p>
          <a:p>
            <a:pPr marL="342900" marR="0" lvl="0" indent="-342900" algn="l" defTabSz="914400" rtl="0" eaLnBrk="0" fontAlgn="t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420688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Первый месяц зимы.                   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20688" algn="l"/>
              </a:tabLst>
            </a:pPr>
            <a:r>
              <a:rPr kumimoji="0" lang="ru-RU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8.Процент от 1 тыс. рублей?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20688" algn="l"/>
              </a:tabLst>
            </a:pPr>
            <a:r>
              <a:rPr lang="ru-RU" i="1" dirty="0" smtClean="0">
                <a:latin typeface="+mn-lt"/>
                <a:ea typeface="Times New Roman" pitchFamily="18" charset="0"/>
                <a:cs typeface="Times New Roman" pitchFamily="18" charset="0"/>
              </a:rPr>
              <a:t>9. </a:t>
            </a:r>
            <a:r>
              <a:rPr kumimoji="0" lang="ru-RU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Единица скорости на море.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20688" algn="l"/>
              </a:tabLst>
            </a:pPr>
            <a:r>
              <a:rPr lang="ru-RU" i="1" dirty="0" smtClean="0">
                <a:latin typeface="+mn-lt"/>
                <a:ea typeface="Times New Roman" pitchFamily="18" charset="0"/>
                <a:cs typeface="Times New Roman" pitchFamily="18" charset="0"/>
              </a:rPr>
              <a:t>10.</a:t>
            </a:r>
            <a:r>
              <a:rPr kumimoji="0" lang="ru-RU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Можно ли при умножении чисел получить ноль?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20688" algn="l"/>
              </a:tabLst>
            </a:pPr>
            <a:r>
              <a:rPr kumimoji="0" lang="ru-RU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11.Чему равен 1 пуд?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20688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12.Математик, именем которого названа теорема, выражающая связь между коэффициентами квадратного уравнения?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942043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762000" y="611088"/>
            <a:ext cx="7086600" cy="47089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90525" algn="l"/>
              </a:tabLst>
            </a:pP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25.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Наименьшее натуральное число.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90525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Периметр квадрата - 20 см. Чему равна его площадь?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90525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26.Как найти неизвестное делимое?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90525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27.Как называется вторая координата точки?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90525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28.Что больше: л/20 или 2 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4$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?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90525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29.Найти третью часть от 60.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90525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30.Найти корень уравнения: 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\х\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= -4.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90525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31.Как называется функция вида: 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 - </a:t>
            </a:r>
            <a:r>
              <a:rPr kumimoji="0" lang="ru-RU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кх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+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в?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90525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32.Являются ли диагонали прямоугольника взаимно перпенди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/>
                <a:ea typeface="Times New Roman" pitchFamily="18" charset="0"/>
                <a:cs typeface="Times New Roman" pitchFamily="18" charset="0"/>
              </a:rPr>
              <a:t>­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кулярными?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90525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33.Параллелограмм, у которого все углы прямые? </a:t>
            </a:r>
            <a:endParaRPr kumimoji="0" lang="ru-RU" sz="20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90525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34.Отрезок, соединяющий противоположные вершины четы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/>
                <a:ea typeface="Times New Roman" pitchFamily="18" charset="0"/>
                <a:cs typeface="Times New Roman" pitchFamily="18" charset="0"/>
              </a:rPr>
              <a:t>­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рехугольника?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90525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35.Отрезок, соединяющий 2 любые точки окружности?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90525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36.Как называется сотая часть числа?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133152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47800" y="533400"/>
            <a:ext cx="61722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37.Как найти неизвестное делимое?</a:t>
            </a:r>
          </a:p>
          <a:p>
            <a:r>
              <a:rPr lang="ru-RU" dirty="0" smtClean="0"/>
              <a:t>38.Назовите единицу массы драгоценных камней. 39.Первая женщина-математик. </a:t>
            </a:r>
          </a:p>
          <a:p>
            <a:r>
              <a:rPr lang="ru-RU" dirty="0" smtClean="0"/>
              <a:t>40.Назовите наибольшее отрицательное число. </a:t>
            </a:r>
          </a:p>
          <a:p>
            <a:r>
              <a:rPr lang="ru-RU" dirty="0" smtClean="0"/>
              <a:t>41.Площадь квадрата 49 м2. Чему равен его периметр? </a:t>
            </a:r>
          </a:p>
          <a:p>
            <a:r>
              <a:rPr lang="ru-RU" dirty="0" smtClean="0"/>
              <a:t>42.Как найти неизвестное вычитаемое?</a:t>
            </a:r>
          </a:p>
          <a:p>
            <a:r>
              <a:rPr lang="ru-RU" dirty="0" smtClean="0"/>
              <a:t>43.Как называется наука, изучающая свойства фигур на </a:t>
            </a:r>
            <a:r>
              <a:rPr lang="ru-RU" dirty="0" err="1" smtClean="0"/>
              <a:t>плоско¬сти</a:t>
            </a:r>
            <a:r>
              <a:rPr lang="ru-RU" dirty="0" smtClean="0"/>
              <a:t>? </a:t>
            </a:r>
          </a:p>
          <a:p>
            <a:r>
              <a:rPr lang="ru-RU" dirty="0" smtClean="0"/>
              <a:t>44.Как называется утверждение, требующее доказательства? </a:t>
            </a:r>
          </a:p>
          <a:p>
            <a:r>
              <a:rPr lang="ru-RU" dirty="0" smtClean="0"/>
              <a:t>Как называется первая координата точки? </a:t>
            </a:r>
          </a:p>
          <a:p>
            <a:r>
              <a:rPr lang="ru-RU" dirty="0" smtClean="0"/>
              <a:t>45.Что больше: 5 или V28 1</a:t>
            </a:r>
          </a:p>
          <a:p>
            <a:r>
              <a:rPr lang="ru-RU" dirty="0" smtClean="0"/>
              <a:t>46.Разделите 100 на половину. </a:t>
            </a:r>
          </a:p>
          <a:p>
            <a:r>
              <a:rPr lang="ru-RU" dirty="0" smtClean="0"/>
              <a:t>47.Найдите корень уравнения:  х^2= -9</a:t>
            </a:r>
          </a:p>
          <a:p>
            <a:r>
              <a:rPr lang="ru-RU" dirty="0" smtClean="0"/>
              <a:t>48.Как называется функция вида: у = ах2 + </a:t>
            </a:r>
            <a:r>
              <a:rPr lang="ru-RU" dirty="0" err="1" smtClean="0"/>
              <a:t>вх</a:t>
            </a:r>
            <a:r>
              <a:rPr lang="ru-RU" dirty="0" smtClean="0"/>
              <a:t> + с?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91720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24000" y="457200"/>
            <a:ext cx="632460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49.В каком четырехугольнике диагонали взаимно перпендику­лярны? </a:t>
            </a:r>
            <a:endParaRPr lang="ru-RU" dirty="0" smtClean="0"/>
          </a:p>
          <a:p>
            <a:r>
              <a:rPr lang="ru-RU" dirty="0" smtClean="0"/>
              <a:t>50.Четырехугольник</a:t>
            </a:r>
            <a:r>
              <a:rPr lang="ru-RU" dirty="0"/>
              <a:t>, у которого только две противолежащие стороны параллельны? </a:t>
            </a:r>
            <a:endParaRPr lang="ru-RU" dirty="0" smtClean="0"/>
          </a:p>
          <a:p>
            <a:r>
              <a:rPr lang="ru-RU" dirty="0" smtClean="0"/>
              <a:t>51.Сумма </a:t>
            </a:r>
            <a:r>
              <a:rPr lang="ru-RU" dirty="0"/>
              <a:t>длин всех сторон многоугольника? </a:t>
            </a:r>
          </a:p>
          <a:p>
            <a:r>
              <a:rPr lang="ru-RU" dirty="0" smtClean="0"/>
              <a:t>54.Кому </a:t>
            </a:r>
            <a:r>
              <a:rPr lang="ru-RU" dirty="0"/>
              <a:t>принадлежат слова: «Математик должен быть поэтом в душе»? </a:t>
            </a:r>
            <a:endParaRPr lang="ru-RU" dirty="0" smtClean="0"/>
          </a:p>
          <a:p>
            <a:r>
              <a:rPr lang="ru-RU" dirty="0" smtClean="0"/>
              <a:t>55.Кто </a:t>
            </a:r>
            <a:r>
              <a:rPr lang="ru-RU" dirty="0"/>
              <a:t>из великих русских писателей занимался составлением арифметических задач? </a:t>
            </a:r>
            <a:endParaRPr lang="ru-RU" dirty="0" smtClean="0"/>
          </a:p>
          <a:p>
            <a:r>
              <a:rPr lang="ru-RU" dirty="0" smtClean="0"/>
              <a:t>56.В </a:t>
            </a:r>
            <a:r>
              <a:rPr lang="ru-RU" dirty="0"/>
              <a:t>каком треугольнике все высоты пересекаются в вершине? </a:t>
            </a:r>
            <a:endParaRPr lang="ru-RU" dirty="0" smtClean="0"/>
          </a:p>
          <a:p>
            <a:r>
              <a:rPr lang="ru-RU" dirty="0" smtClean="0"/>
              <a:t>57.Число </a:t>
            </a:r>
            <a:r>
              <a:rPr lang="ru-RU" dirty="0"/>
              <a:t>десятков в тысяче. </a:t>
            </a:r>
            <a:endParaRPr lang="ru-RU" dirty="0" smtClean="0"/>
          </a:p>
          <a:p>
            <a:r>
              <a:rPr lang="ru-RU" dirty="0" smtClean="0"/>
              <a:t>58.Математическое </a:t>
            </a:r>
            <a:r>
              <a:rPr lang="ru-RU" dirty="0"/>
              <a:t>предложение, не требующее доказательства. </a:t>
            </a:r>
            <a:endParaRPr lang="ru-RU" dirty="0" smtClean="0"/>
          </a:p>
          <a:p>
            <a:r>
              <a:rPr lang="ru-RU" dirty="0" smtClean="0"/>
              <a:t>59.Сумма </a:t>
            </a:r>
            <a:r>
              <a:rPr lang="ru-RU" dirty="0"/>
              <a:t>длин сторон многоугольника. </a:t>
            </a:r>
            <a:endParaRPr lang="ru-RU" dirty="0" smtClean="0"/>
          </a:p>
          <a:p>
            <a:r>
              <a:rPr lang="ru-RU" dirty="0" smtClean="0"/>
              <a:t>60.В </a:t>
            </a:r>
            <a:r>
              <a:rPr lang="ru-RU" dirty="0"/>
              <a:t>каком числе столько же цифр, сколько букв в его написа­нии? </a:t>
            </a:r>
            <a:endParaRPr lang="ru-RU" dirty="0" smtClean="0"/>
          </a:p>
          <a:p>
            <a:r>
              <a:rPr lang="ru-RU" dirty="0" smtClean="0"/>
              <a:t>61.Дробь</a:t>
            </a:r>
            <a:r>
              <a:rPr lang="ru-RU" dirty="0"/>
              <a:t>, меньшая единицы? </a:t>
            </a:r>
            <a:endParaRPr lang="ru-RU" dirty="0" smtClean="0"/>
          </a:p>
          <a:p>
            <a:r>
              <a:rPr lang="ru-RU" dirty="0" smtClean="0"/>
              <a:t>62.НОД </a:t>
            </a:r>
            <a:r>
              <a:rPr lang="ru-RU" dirty="0"/>
              <a:t>взаимно простых чисел? </a:t>
            </a:r>
          </a:p>
        </p:txBody>
      </p:sp>
    </p:spTree>
    <p:extLst>
      <p:ext uri="{BB962C8B-B14F-4D97-AF65-F5344CB8AC3E}">
        <p14:creationId xmlns:p14="http://schemas.microsoft.com/office/powerpoint/2010/main" val="928417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00200" y="1066800"/>
            <a:ext cx="61722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63.Сумма противоположных чисел? </a:t>
            </a:r>
            <a:endParaRPr lang="ru-RU" dirty="0" smtClean="0"/>
          </a:p>
          <a:p>
            <a:r>
              <a:rPr lang="ru-RU" dirty="0" smtClean="0"/>
              <a:t>64.Какой </a:t>
            </a:r>
            <a:r>
              <a:rPr lang="ru-RU" dirty="0"/>
              <a:t>угол опишет минутная стрелка за 5 минут? </a:t>
            </a:r>
            <a:endParaRPr lang="ru-RU" dirty="0" smtClean="0"/>
          </a:p>
          <a:p>
            <a:r>
              <a:rPr lang="ru-RU" dirty="0" smtClean="0"/>
              <a:t>65.Как </a:t>
            </a:r>
            <a:r>
              <a:rPr lang="ru-RU" dirty="0"/>
              <a:t>называется равенство, верное при любых допустимых значениях переменной? </a:t>
            </a:r>
            <a:endParaRPr lang="ru-RU" dirty="0" smtClean="0"/>
          </a:p>
          <a:p>
            <a:r>
              <a:rPr lang="ru-RU" dirty="0" smtClean="0"/>
              <a:t>66.Модуль </a:t>
            </a:r>
            <a:r>
              <a:rPr lang="ru-RU" dirty="0"/>
              <a:t>нуля? </a:t>
            </a:r>
            <a:endParaRPr lang="ru-RU" dirty="0" smtClean="0"/>
          </a:p>
          <a:p>
            <a:r>
              <a:rPr lang="ru-RU" dirty="0" smtClean="0"/>
              <a:t>67.Сколько </a:t>
            </a:r>
            <a:r>
              <a:rPr lang="ru-RU" dirty="0"/>
              <a:t>углов останется у ромба, если один отрезать? </a:t>
            </a:r>
            <a:endParaRPr lang="ru-RU" dirty="0" smtClean="0"/>
          </a:p>
          <a:p>
            <a:r>
              <a:rPr lang="ru-RU" dirty="0" smtClean="0"/>
              <a:t>68.Какую </a:t>
            </a:r>
            <a:r>
              <a:rPr lang="ru-RU" dirty="0"/>
              <a:t>часть числа составляют 25 %? </a:t>
            </a:r>
            <a:endParaRPr lang="ru-RU" dirty="0" smtClean="0"/>
          </a:p>
          <a:p>
            <a:r>
              <a:rPr lang="ru-RU" dirty="0" smtClean="0"/>
              <a:t>69.Число</a:t>
            </a:r>
            <a:r>
              <a:rPr lang="ru-RU" dirty="0"/>
              <a:t>, которое делится на все числа без остатка? </a:t>
            </a:r>
            <a:r>
              <a:rPr lang="ru-RU" dirty="0" smtClean="0"/>
              <a:t>70.Цифры </a:t>
            </a:r>
            <a:r>
              <a:rPr lang="ru-RU" dirty="0"/>
              <a:t>третьего разряда? </a:t>
            </a:r>
            <a:endParaRPr lang="ru-RU" dirty="0" smtClean="0"/>
          </a:p>
          <a:p>
            <a:r>
              <a:rPr lang="ru-RU" dirty="0" smtClean="0"/>
              <a:t>71.Луч</a:t>
            </a:r>
            <a:r>
              <a:rPr lang="ru-RU" dirty="0"/>
              <a:t>, делящий угол пополам? </a:t>
            </a:r>
            <a:endParaRPr lang="ru-RU" dirty="0" smtClean="0"/>
          </a:p>
          <a:p>
            <a:r>
              <a:rPr lang="ru-RU" dirty="0" smtClean="0"/>
              <a:t>72.Сколько </a:t>
            </a:r>
            <a:r>
              <a:rPr lang="ru-RU" dirty="0"/>
              <a:t>граней у шестигранного карандаша? </a:t>
            </a:r>
            <a:r>
              <a:rPr lang="ru-RU" dirty="0" smtClean="0"/>
              <a:t>73.Непересекаюодиеся </a:t>
            </a:r>
            <a:r>
              <a:rPr lang="ru-RU" dirty="0"/>
              <a:t>прямые на плоскости? </a:t>
            </a:r>
            <a:r>
              <a:rPr lang="ru-RU" dirty="0" smtClean="0"/>
              <a:t>74.Наименьшее </a:t>
            </a:r>
            <a:r>
              <a:rPr lang="ru-RU" dirty="0"/>
              <a:t>семизначное число? </a:t>
            </a:r>
          </a:p>
        </p:txBody>
      </p:sp>
    </p:spTree>
    <p:extLst>
      <p:ext uri="{BB962C8B-B14F-4D97-AF65-F5344CB8AC3E}">
        <p14:creationId xmlns:p14="http://schemas.microsoft.com/office/powerpoint/2010/main" val="340527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685800" y="1220688"/>
            <a:ext cx="7467600" cy="40934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90525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75.Сколько вершин у куба?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90525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76.Бревно распилили на 8 частей. Сколько сделали распилов?</a:t>
            </a:r>
            <a:endParaRPr lang="ru-RU" sz="2000" i="1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90525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77.Сколько биссектрис можно провести в треугольнике?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90525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78.Число, из которого вычитают?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90525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79.Цифра, которая никогда не может быть первой в записи на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/>
                <a:ea typeface="Times New Roman" pitchFamily="18" charset="0"/>
                <a:cs typeface="Times New Roman" pitchFamily="18" charset="0"/>
              </a:rPr>
              <a:t>­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турального числа?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90525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80.Прибор для измерения углов на местности?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90525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81.Треугольник, у которого две стороны равны?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90525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82.Треугольник со сторонами 3, 4 и 5?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90525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83.Направленный отрезок?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90525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84.Угол, на который поворачивается солдат по команде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кру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/>
                <a:ea typeface="Times New Roman" pitchFamily="18" charset="0"/>
                <a:cs typeface="Times New Roman" pitchFamily="18" charset="0"/>
              </a:rPr>
              <a:t>­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гом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/>
                <a:ea typeface="Times New Roman" pitchFamily="18" charset="0"/>
                <a:cs typeface="Times New Roman" pitchFamily="18" charset="0"/>
              </a:rPr>
              <a:t>»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?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90525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85.Наименьшее значение функции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y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= |х|?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90525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86.Сколько кг в половине тонны?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314630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94509" y="609600"/>
            <a:ext cx="68580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87.Кратчайшее расстояние от точки до прямой? </a:t>
            </a:r>
            <a:endParaRPr lang="ru-RU" dirty="0" smtClean="0"/>
          </a:p>
          <a:p>
            <a:r>
              <a:rPr lang="ru-RU" dirty="0" smtClean="0"/>
              <a:t>Отрезок</a:t>
            </a:r>
            <a:r>
              <a:rPr lang="ru-RU" dirty="0"/>
              <a:t>, соединяющий 2 точки окружности и проходящий через ее центр? </a:t>
            </a:r>
            <a:endParaRPr lang="ru-RU" dirty="0" smtClean="0"/>
          </a:p>
          <a:p>
            <a:r>
              <a:rPr lang="ru-RU" dirty="0" smtClean="0"/>
              <a:t>88.Количество </a:t>
            </a:r>
            <a:r>
              <a:rPr lang="ru-RU" dirty="0"/>
              <a:t>делителей простого числа? </a:t>
            </a:r>
            <a:endParaRPr lang="ru-RU" dirty="0" smtClean="0"/>
          </a:p>
          <a:p>
            <a:r>
              <a:rPr lang="ru-RU" dirty="0" smtClean="0"/>
              <a:t>89.Значение </a:t>
            </a:r>
            <a:r>
              <a:rPr lang="ru-RU" dirty="0"/>
              <a:t>переменной при решении уравнения? </a:t>
            </a:r>
            <a:r>
              <a:rPr lang="ru-RU" dirty="0" smtClean="0"/>
              <a:t>90.Деление </a:t>
            </a:r>
            <a:r>
              <a:rPr lang="ru-RU" dirty="0"/>
              <a:t>числителя и знаменателя на одно и то же число, от­личное от нуля? </a:t>
            </a:r>
            <a:endParaRPr lang="ru-RU" i="1" dirty="0"/>
          </a:p>
          <a:p>
            <a:r>
              <a:rPr lang="ru-RU" dirty="0" smtClean="0"/>
              <a:t>91.Два </a:t>
            </a:r>
            <a:r>
              <a:rPr lang="ru-RU" dirty="0"/>
              <a:t>числа, произведение которых равно 1 ? </a:t>
            </a:r>
            <a:endParaRPr lang="ru-RU" dirty="0" smtClean="0"/>
          </a:p>
          <a:p>
            <a:r>
              <a:rPr lang="ru-RU" dirty="0" smtClean="0"/>
              <a:t>92.Самое </a:t>
            </a:r>
            <a:r>
              <a:rPr lang="ru-RU" dirty="0"/>
              <a:t>простое маленькое число? </a:t>
            </a:r>
            <a:endParaRPr lang="ru-RU" dirty="0" smtClean="0"/>
          </a:p>
          <a:p>
            <a:r>
              <a:rPr lang="ru-RU" dirty="0" smtClean="0"/>
              <a:t>93.Географическая </a:t>
            </a:r>
            <a:r>
              <a:rPr lang="ru-RU" dirty="0"/>
              <a:t>координата на земной поверхности? </a:t>
            </a:r>
            <a:r>
              <a:rPr lang="ru-RU" dirty="0" smtClean="0"/>
              <a:t>94.Треугольник </a:t>
            </a:r>
            <a:r>
              <a:rPr lang="ru-RU" dirty="0"/>
              <a:t>с прямым углом? </a:t>
            </a:r>
            <a:endParaRPr lang="ru-RU" dirty="0" smtClean="0"/>
          </a:p>
          <a:p>
            <a:r>
              <a:rPr lang="ru-RU" dirty="0" smtClean="0"/>
              <a:t>95.Число</a:t>
            </a:r>
            <a:r>
              <a:rPr lang="ru-RU" dirty="0"/>
              <a:t>, на которое делят? </a:t>
            </a:r>
            <a:endParaRPr lang="ru-RU" dirty="0" smtClean="0"/>
          </a:p>
          <a:p>
            <a:r>
              <a:rPr lang="ru-RU" dirty="0" smtClean="0"/>
              <a:t>96.Результат </a:t>
            </a:r>
            <a:r>
              <a:rPr lang="ru-RU" dirty="0"/>
              <a:t>сложения чисел? </a:t>
            </a:r>
            <a:endParaRPr lang="ru-RU" dirty="0" smtClean="0"/>
          </a:p>
          <a:p>
            <a:r>
              <a:rPr lang="ru-RU" dirty="0" smtClean="0"/>
              <a:t>97.В </a:t>
            </a:r>
            <a:r>
              <a:rPr lang="ru-RU" dirty="0"/>
              <a:t>обыкновенной дроби число, записанное над чертой?</a:t>
            </a:r>
            <a:br>
              <a:rPr lang="ru-RU" dirty="0"/>
            </a:br>
            <a:r>
              <a:rPr lang="ru-RU" dirty="0" smtClean="0"/>
              <a:t>98.Сколько </a:t>
            </a:r>
            <a:r>
              <a:rPr lang="ru-RU" dirty="0"/>
              <a:t>двузначных чисел, у которых первая цифра 1? </a:t>
            </a:r>
          </a:p>
        </p:txBody>
      </p:sp>
    </p:spTree>
    <p:extLst>
      <p:ext uri="{BB962C8B-B14F-4D97-AF65-F5344CB8AC3E}">
        <p14:creationId xmlns:p14="http://schemas.microsoft.com/office/powerpoint/2010/main" val="46665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31272" y="609600"/>
            <a:ext cx="7322127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87.Кратчайшее расстояние от точки до </a:t>
            </a:r>
            <a:r>
              <a:rPr lang="ru-RU" dirty="0" err="1"/>
              <a:t>прямой</a:t>
            </a:r>
            <a:r>
              <a:rPr lang="ru-RU" dirty="0" err="1" smtClean="0"/>
              <a:t>?</a:t>
            </a:r>
            <a:r>
              <a:rPr lang="ru-RU" i="1" dirty="0" err="1" smtClean="0"/>
              <a:t>.</a:t>
            </a:r>
            <a:r>
              <a:rPr lang="ru-RU" dirty="0" err="1" smtClean="0"/>
              <a:t>Отрезок</a:t>
            </a:r>
            <a:r>
              <a:rPr lang="ru-RU" dirty="0"/>
              <a:t>, соединяющий 2 точки окружности и проходящий через ее центр? </a:t>
            </a:r>
            <a:endParaRPr lang="ru-RU" dirty="0" smtClean="0"/>
          </a:p>
          <a:p>
            <a:r>
              <a:rPr lang="ru-RU" dirty="0" smtClean="0"/>
              <a:t>88.Количество </a:t>
            </a:r>
            <a:r>
              <a:rPr lang="ru-RU" dirty="0"/>
              <a:t>делителей простого числа? </a:t>
            </a:r>
            <a:endParaRPr lang="ru-RU" dirty="0" smtClean="0"/>
          </a:p>
          <a:p>
            <a:r>
              <a:rPr lang="ru-RU" dirty="0" smtClean="0"/>
              <a:t>89.Значение </a:t>
            </a:r>
            <a:r>
              <a:rPr lang="ru-RU" dirty="0"/>
              <a:t>переменной при решении уравнения? </a:t>
            </a:r>
            <a:endParaRPr lang="ru-RU" dirty="0" smtClean="0"/>
          </a:p>
          <a:p>
            <a:r>
              <a:rPr lang="ru-RU" dirty="0" smtClean="0"/>
              <a:t>90.Деление </a:t>
            </a:r>
            <a:r>
              <a:rPr lang="ru-RU" dirty="0"/>
              <a:t>числителя и знаменателя на одно и то же число, от­личное от нуля? </a:t>
            </a:r>
            <a:endParaRPr lang="ru-RU" dirty="0" smtClean="0"/>
          </a:p>
          <a:p>
            <a:r>
              <a:rPr lang="ru-RU" dirty="0" smtClean="0"/>
              <a:t>91.Два </a:t>
            </a:r>
            <a:r>
              <a:rPr lang="ru-RU" dirty="0"/>
              <a:t>числа, произведение которых равно 1 ? </a:t>
            </a:r>
            <a:endParaRPr lang="ru-RU" dirty="0" smtClean="0"/>
          </a:p>
          <a:p>
            <a:r>
              <a:rPr lang="ru-RU" dirty="0" smtClean="0"/>
              <a:t>92.Самое </a:t>
            </a:r>
            <a:r>
              <a:rPr lang="ru-RU" dirty="0"/>
              <a:t>простое маленькое число? </a:t>
            </a:r>
            <a:endParaRPr lang="ru-RU" dirty="0" smtClean="0"/>
          </a:p>
          <a:p>
            <a:r>
              <a:rPr lang="ru-RU" dirty="0" smtClean="0"/>
              <a:t>93.Географическая </a:t>
            </a:r>
            <a:r>
              <a:rPr lang="ru-RU" dirty="0"/>
              <a:t>координата на земной поверхности? </a:t>
            </a:r>
            <a:r>
              <a:rPr lang="ru-RU" dirty="0" smtClean="0"/>
              <a:t>94.Треугольник </a:t>
            </a:r>
            <a:r>
              <a:rPr lang="ru-RU" dirty="0"/>
              <a:t>с прямым углом? </a:t>
            </a:r>
            <a:endParaRPr lang="ru-RU" i="1" dirty="0"/>
          </a:p>
          <a:p>
            <a:r>
              <a:rPr lang="ru-RU" i="1" dirty="0" smtClean="0"/>
              <a:t>9</a:t>
            </a:r>
            <a:r>
              <a:rPr lang="ru-RU" dirty="0" smtClean="0"/>
              <a:t>5.Число</a:t>
            </a:r>
            <a:r>
              <a:rPr lang="ru-RU" dirty="0"/>
              <a:t>, на которое делят? </a:t>
            </a:r>
            <a:endParaRPr lang="ru-RU" dirty="0" smtClean="0"/>
          </a:p>
          <a:p>
            <a:r>
              <a:rPr lang="ru-RU" dirty="0" smtClean="0"/>
              <a:t>96.Результат </a:t>
            </a:r>
            <a:r>
              <a:rPr lang="ru-RU" dirty="0"/>
              <a:t>сложения чисел? </a:t>
            </a:r>
          </a:p>
          <a:p>
            <a:r>
              <a:rPr lang="ru-RU" dirty="0"/>
              <a:t>97.В обыкновенной дроби число, записанное над чертой?</a:t>
            </a:r>
            <a:br>
              <a:rPr lang="ru-RU" dirty="0"/>
            </a:br>
            <a:r>
              <a:rPr lang="ru-RU" dirty="0" smtClean="0"/>
              <a:t>98.Сколько </a:t>
            </a:r>
            <a:r>
              <a:rPr lang="ru-RU" dirty="0"/>
              <a:t>двузначных чисел, у которых первая цифра 1? </a:t>
            </a:r>
          </a:p>
        </p:txBody>
      </p:sp>
    </p:spTree>
    <p:extLst>
      <p:ext uri="{BB962C8B-B14F-4D97-AF65-F5344CB8AC3E}">
        <p14:creationId xmlns:p14="http://schemas.microsoft.com/office/powerpoint/2010/main" val="2839028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762000"/>
            <a:ext cx="7696200" cy="4114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smtClean="0"/>
              <a:t>Тем, кто учит математику,</a:t>
            </a:r>
          </a:p>
          <a:p>
            <a:pPr eaLnBrk="1" hangingPunct="1">
              <a:buFontTx/>
              <a:buNone/>
            </a:pPr>
            <a:r>
              <a:rPr lang="ru-RU" smtClean="0"/>
              <a:t>Тем, кто учит математике,</a:t>
            </a:r>
          </a:p>
          <a:p>
            <a:pPr eaLnBrk="1" hangingPunct="1">
              <a:buFontTx/>
              <a:buNone/>
            </a:pPr>
            <a:r>
              <a:rPr lang="ru-RU" smtClean="0"/>
              <a:t>Тем, кто любит математику,</a:t>
            </a:r>
          </a:p>
          <a:p>
            <a:pPr eaLnBrk="1" hangingPunct="1">
              <a:buFontTx/>
              <a:buNone/>
            </a:pPr>
            <a:r>
              <a:rPr lang="ru-RU" smtClean="0"/>
              <a:t>Тем, кто ещё не знает,</a:t>
            </a:r>
          </a:p>
          <a:p>
            <a:pPr eaLnBrk="1" hangingPunct="1">
              <a:buFontTx/>
              <a:buNone/>
            </a:pPr>
            <a:r>
              <a:rPr lang="ru-RU" smtClean="0"/>
              <a:t>Что может любить математику,</a:t>
            </a:r>
          </a:p>
          <a:p>
            <a:pPr eaLnBrk="1" hangingPunct="1">
              <a:buFontTx/>
              <a:buNone/>
            </a:pPr>
            <a:r>
              <a:rPr lang="ru-RU" smtClean="0"/>
              <a:t>Наш КВН посвящается.</a:t>
            </a:r>
          </a:p>
        </p:txBody>
      </p:sp>
      <p:pic>
        <p:nvPicPr>
          <p:cNvPr id="8197" name="Picture 5" descr="aluno03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4038600"/>
            <a:ext cx="132715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8577 0.09988 L 0.43577 0.03329 " pathEditMode="relative" ptsTypes="AA">
                                      <p:cBhvr>
                                        <p:cTn id="6" dur="20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224647"/>
            <a:ext cx="7086600" cy="5328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786328" y="5791200"/>
            <a:ext cx="690047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/>
              <a:t>ТЕОРЕМА ФЕРМА – ЭЙЛЕРА О ПРЕДСТАВЛЕНИИ ПРОСТЫХ ЧИСЕЛ В ВИДЕ СУММЫ ДВУХ КВАДРАТОВ</a:t>
            </a:r>
          </a:p>
        </p:txBody>
      </p:sp>
    </p:spTree>
    <p:extLst>
      <p:ext uri="{BB962C8B-B14F-4D97-AF65-F5344CB8AC3E}">
        <p14:creationId xmlns:p14="http://schemas.microsoft.com/office/powerpoint/2010/main" val="2963005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>
                <a:solidFill>
                  <a:schemeClr val="folHlink"/>
                </a:solidFill>
              </a:rPr>
              <a:t>3 конкурс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ru-RU" smtClean="0"/>
              <a:t>          </a:t>
            </a:r>
            <a:r>
              <a:rPr lang="ru-RU" smtClean="0">
                <a:solidFill>
                  <a:srgbClr val="FF0000"/>
                </a:solidFill>
                <a:latin typeface="Cooper Black" pitchFamily="18" charset="0"/>
              </a:rPr>
              <a:t>Примеры со звездочками</a:t>
            </a:r>
          </a:p>
          <a:p>
            <a:pPr eaLnBrk="1" hangingPunct="1"/>
            <a:endParaRPr lang="ru-RU" smtClean="0">
              <a:solidFill>
                <a:srgbClr val="FF0000"/>
              </a:solidFill>
              <a:latin typeface="Cooper Black" pitchFamily="18" charset="0"/>
            </a:endParaRPr>
          </a:p>
          <a:p>
            <a:pPr eaLnBrk="1" hangingPunct="1">
              <a:buFontTx/>
              <a:buNone/>
            </a:pPr>
            <a:r>
              <a:rPr lang="ru-RU" smtClean="0"/>
              <a:t>   Кто быстрее и без ошибок решит?</a:t>
            </a:r>
          </a:p>
        </p:txBody>
      </p:sp>
      <p:pic>
        <p:nvPicPr>
          <p:cNvPr id="17412" name="Picture 4" descr="peo-day_dreaming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3581400"/>
            <a:ext cx="2633663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>
                <a:solidFill>
                  <a:schemeClr val="folHlink"/>
                </a:solidFill>
              </a:rPr>
              <a:t>4 конкурс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2133600"/>
            <a:ext cx="6400800" cy="1676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smtClean="0"/>
              <a:t>   Команды друг другу задают приготовленный вопрос </a:t>
            </a:r>
          </a:p>
        </p:txBody>
      </p:sp>
      <p:pic>
        <p:nvPicPr>
          <p:cNvPr id="18436" name="Picture 4" descr="21M2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3733800"/>
            <a:ext cx="2390775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>
                <a:solidFill>
                  <a:schemeClr val="folHlink"/>
                </a:solidFill>
              </a:rPr>
              <a:t>Мистические числа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754188"/>
            <a:ext cx="7696200" cy="36576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smtClean="0"/>
              <a:t>    </a:t>
            </a:r>
          </a:p>
        </p:txBody>
      </p:sp>
      <p:pic>
        <p:nvPicPr>
          <p:cNvPr id="19460" name="Picture 11" descr="2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5334000"/>
            <a:ext cx="590550" cy="61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1" name="Picture 12" descr="3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687499">
            <a:off x="6705600" y="5257800"/>
            <a:ext cx="485775" cy="61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2" name="Picture 13" descr="4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2401815">
            <a:off x="7391400" y="4572000"/>
            <a:ext cx="428625" cy="61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3" name="Picture 14" descr="5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546706">
            <a:off x="5334000" y="4114800"/>
            <a:ext cx="457200" cy="61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4" name="Picture 15" descr="6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6019800"/>
            <a:ext cx="476250" cy="61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5" name="Picture 16" descr="7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4343400"/>
            <a:ext cx="504825" cy="61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6" name="Picture 17" descr="8"/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4648200"/>
            <a:ext cx="495300" cy="61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7" name="Picture 18" descr="9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6096000"/>
            <a:ext cx="447675" cy="61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8" name="Picture 19" descr="o"/>
          <p:cNvPicPr>
            <a:picLocks noChangeAspect="1" noChangeArrowheads="1" noCrop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5791200"/>
            <a:ext cx="638175" cy="61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9" name="Picture 20" descr="1"/>
          <p:cNvPicPr>
            <a:picLocks noChangeAspect="1" noChangeArrowheads="1" noCrop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4835150">
            <a:off x="5067300" y="5067300"/>
            <a:ext cx="542925" cy="61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70" name="Picture 21" descr="aluno03"/>
          <p:cNvPicPr>
            <a:picLocks noChangeAspect="1" noChangeArrowheads="1" noCrop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3429000"/>
            <a:ext cx="1681163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185773" y="2967335"/>
            <a:ext cx="4772461" cy="120032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7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12,13,4,7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>
                <a:solidFill>
                  <a:schemeClr val="folHlink"/>
                </a:solidFill>
              </a:rPr>
              <a:t>Музыкальный конкурс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ru-RU" smtClean="0"/>
              <a:t>              </a:t>
            </a:r>
            <a:r>
              <a:rPr lang="ru-RU" smtClean="0">
                <a:solidFill>
                  <a:srgbClr val="FF0000"/>
                </a:solidFill>
                <a:latin typeface="Cooper Black" pitchFamily="18" charset="0"/>
              </a:rPr>
              <a:t>Домашнее задание</a:t>
            </a:r>
          </a:p>
        </p:txBody>
      </p:sp>
      <p:pic>
        <p:nvPicPr>
          <p:cNvPr id="20484" name="Picture 4" descr="ani_11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2575" y="2695575"/>
            <a:ext cx="22098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5" name="Picture 7" descr="K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5348288"/>
            <a:ext cx="676275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6" name="Picture 6" descr="B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4800600"/>
            <a:ext cx="723900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7" name="Picture 5" descr="H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5070475"/>
            <a:ext cx="685800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>
                <a:solidFill>
                  <a:srgbClr val="FF0000"/>
                </a:solidFill>
              </a:rPr>
              <a:t>Задания болельщикам</a:t>
            </a:r>
            <a:endParaRPr lang="ru-RU" smtClean="0"/>
          </a:p>
        </p:txBody>
      </p:sp>
      <p:sp>
        <p:nvSpPr>
          <p:cNvPr id="21507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400" smtClean="0"/>
              <a:t> Нужно верно вставить имена числительные: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400" smtClean="0"/>
              <a:t>1. Все за одного,………, за всех.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400" smtClean="0"/>
              <a:t>2. Не имей……… рублей, а имей сто друзей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400" smtClean="0"/>
              <a:t>3. …….отмерь, ………раз отрежь.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400" smtClean="0"/>
              <a:t>4. Ум хорошо, а …… лучше.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ru-RU" sz="24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400" smtClean="0"/>
              <a:t>                      Загадки: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400" smtClean="0"/>
              <a:t>1. Семь братьев: годами равные, именами разные.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400" smtClean="0"/>
              <a:t>2. Пять чуланов – одна дверь.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400" smtClean="0"/>
              <a:t>3. Один говорит, два глядят, два слушают.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400" smtClean="0"/>
              <a:t>4. У матери пять сыновей, все на одно имя.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400" smtClean="0"/>
              <a:t>5. Две головы, две руки, шесть ног. Кто это?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2"/>
          <p:cNvSpPr>
            <a:spLocks noGrp="1" noChangeArrowheads="1"/>
          </p:cNvSpPr>
          <p:nvPr>
            <p:ph idx="1"/>
          </p:nvPr>
        </p:nvSpPr>
        <p:spPr>
          <a:xfrm>
            <a:off x="755650" y="549275"/>
            <a:ext cx="6910388" cy="1303338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sz="4000" b="1" dirty="0" smtClean="0">
                <a:solidFill>
                  <a:srgbClr val="CC0000"/>
                </a:solidFill>
              </a:rPr>
              <a:t>          ИТОГИ КОНКУРСА</a:t>
            </a:r>
          </a:p>
        </p:txBody>
      </p:sp>
      <p:pic>
        <p:nvPicPr>
          <p:cNvPr id="229379" name="Picture 3" descr="justic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1989138"/>
            <a:ext cx="3906838" cy="461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9380" name="Picture 4" descr="gavel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725" y="4221163"/>
            <a:ext cx="2716213" cy="163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9381" name="WordArt 5"/>
          <p:cNvSpPr>
            <a:spLocks noChangeArrowheads="1" noChangeShapeType="1" noTextEdit="1"/>
          </p:cNvSpPr>
          <p:nvPr/>
        </p:nvSpPr>
        <p:spPr bwMode="auto">
          <a:xfrm>
            <a:off x="4572000" y="2060575"/>
            <a:ext cx="3960813" cy="1368425"/>
          </a:xfrm>
          <a:prstGeom prst="rect">
            <a:avLst/>
          </a:prstGeom>
        </p:spPr>
        <p:txBody>
          <a:bodyPr wrap="none" fromWordArt="1">
            <a:prstTxWarp prst="textCanDown">
              <a:avLst>
                <a:gd name="adj" fmla="val 33333"/>
              </a:avLst>
            </a:prstTxWarp>
          </a:bodyPr>
          <a:lstStyle/>
          <a:p>
            <a:pPr algn="ctr"/>
            <a:r>
              <a:rPr lang="ru-RU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Награждения</a:t>
            </a:r>
          </a:p>
        </p:txBody>
      </p:sp>
    </p:spTree>
    <p:extLst>
      <p:ext uri="{BB962C8B-B14F-4D97-AF65-F5344CB8AC3E}">
        <p14:creationId xmlns:p14="http://schemas.microsoft.com/office/powerpoint/2010/main" val="3868853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293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293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293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293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93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93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29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29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293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293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9378" grpId="0" build="p"/>
      <p:bldP spid="22938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457200"/>
            <a:ext cx="7696200" cy="5105400"/>
          </a:xfrm>
        </p:spPr>
        <p:txBody>
          <a:bodyPr/>
          <a:lstStyle/>
          <a:p>
            <a:pPr>
              <a:buFontTx/>
              <a:buNone/>
            </a:pPr>
            <a:endParaRPr lang="ru-RU" sz="2800" smtClean="0"/>
          </a:p>
          <a:p>
            <a:pPr>
              <a:buFontTx/>
              <a:buNone/>
            </a:pPr>
            <a:r>
              <a:rPr lang="ru-RU" sz="2800" smtClean="0"/>
              <a:t>Девиз: </a:t>
            </a:r>
            <a:r>
              <a:rPr lang="ru-RU" sz="2800" smtClean="0">
                <a:solidFill>
                  <a:srgbClr val="C00000"/>
                </a:solidFill>
              </a:rPr>
              <a:t>«Числа управляют миром», – говорили пифагорейцы.</a:t>
            </a:r>
          </a:p>
          <a:p>
            <a:pPr>
              <a:buFontTx/>
              <a:buNone/>
            </a:pPr>
            <a:r>
              <a:rPr lang="ru-RU" sz="2800" smtClean="0">
                <a:solidFill>
                  <a:srgbClr val="C00000"/>
                </a:solidFill>
              </a:rPr>
              <a:t>Но числа дают возможность человеку управлять миром,</a:t>
            </a:r>
          </a:p>
          <a:p>
            <a:pPr>
              <a:buFontTx/>
              <a:buNone/>
            </a:pPr>
            <a:r>
              <a:rPr lang="ru-RU" sz="2800" smtClean="0">
                <a:solidFill>
                  <a:srgbClr val="C00000"/>
                </a:solidFill>
              </a:rPr>
              <a:t>и в этом нас убеждает весь ход развития</a:t>
            </a:r>
          </a:p>
          <a:p>
            <a:pPr>
              <a:buFontTx/>
              <a:buNone/>
            </a:pPr>
            <a:r>
              <a:rPr lang="ru-RU" sz="2800" smtClean="0">
                <a:solidFill>
                  <a:srgbClr val="C00000"/>
                </a:solidFill>
              </a:rPr>
              <a:t>науки и техники наших дней. (</a:t>
            </a:r>
            <a:r>
              <a:rPr lang="ru-RU" sz="1800" smtClean="0">
                <a:solidFill>
                  <a:srgbClr val="C00000"/>
                </a:solidFill>
              </a:rPr>
              <a:t>А. Дородницын) </a:t>
            </a:r>
            <a:r>
              <a:rPr lang="ru-RU" sz="1800" i="1" smtClean="0">
                <a:solidFill>
                  <a:srgbClr val="C00000"/>
                </a:solidFill>
              </a:rPr>
              <a:t>».</a:t>
            </a:r>
            <a:endParaRPr lang="ru-RU" sz="1800" smtClean="0">
              <a:solidFill>
                <a:srgbClr val="C00000"/>
              </a:solidFill>
            </a:endParaRPr>
          </a:p>
          <a:p>
            <a:pPr eaLnBrk="1" hangingPunct="1"/>
            <a:endParaRPr lang="ru-RU" sz="2800" smtClean="0"/>
          </a:p>
        </p:txBody>
      </p:sp>
      <p:pic>
        <p:nvPicPr>
          <p:cNvPr id="5123" name="Picture 5" descr="отккрытая книга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4648200"/>
            <a:ext cx="2743200" cy="162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/>
          <p:cNvSpPr>
            <a:spLocks noChangeArrowheads="1"/>
          </p:cNvSpPr>
          <p:nvPr/>
        </p:nvSpPr>
        <p:spPr bwMode="auto">
          <a:xfrm>
            <a:off x="838200" y="914400"/>
            <a:ext cx="6553200" cy="304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ctr" eaLnBrk="0" hangingPunct="0">
              <a:tabLst>
                <a:tab pos="368300" algn="l"/>
              </a:tabLst>
            </a:pPr>
            <a:r>
              <a:rPr lang="ru-RU" sz="24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Программа:</a:t>
            </a:r>
            <a:endParaRPr lang="ru-RU" sz="2400" b="1" i="1"/>
          </a:p>
          <a:p>
            <a:pPr eaLnBrk="0" hangingPunct="0">
              <a:buFontTx/>
              <a:buChar char="•"/>
              <a:tabLst>
                <a:tab pos="368300" algn="l"/>
              </a:tabLst>
            </a:pPr>
            <a:r>
              <a:rPr lang="ru-RU" sz="24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Приветствие команд.</a:t>
            </a:r>
            <a:endParaRPr lang="ru-RU" sz="2400" b="1" i="1"/>
          </a:p>
          <a:p>
            <a:pPr eaLnBrk="0" hangingPunct="0">
              <a:buFontTx/>
              <a:buChar char="•"/>
              <a:tabLst>
                <a:tab pos="368300" algn="l"/>
              </a:tabLst>
            </a:pPr>
            <a:r>
              <a:rPr lang="ru-RU" sz="24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Разминка.</a:t>
            </a:r>
            <a:endParaRPr lang="ru-RU" sz="2400" b="1" i="1"/>
          </a:p>
          <a:p>
            <a:pPr eaLnBrk="0" hangingPunct="0">
              <a:buFontTx/>
              <a:buChar char="•"/>
              <a:tabLst>
                <a:tab pos="368300" algn="l"/>
              </a:tabLst>
            </a:pPr>
            <a:r>
              <a:rPr lang="ru-RU" sz="24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Конкурс </a:t>
            </a:r>
            <a:r>
              <a:rPr lang="ru-RU" sz="2400" b="1" i="1">
                <a:solidFill>
                  <a:srgbClr val="FF0000"/>
                </a:solidFill>
                <a:cs typeface="Times New Roman" pitchFamily="18" charset="0"/>
              </a:rPr>
              <a:t>«</a:t>
            </a:r>
            <a:r>
              <a:rPr lang="ru-RU" sz="24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Кто</a:t>
            </a:r>
            <a:r>
              <a:rPr lang="ru-RU" sz="2400" b="1" i="1">
                <a:solidFill>
                  <a:srgbClr val="FF0000"/>
                </a:solidFill>
                <a:latin typeface="Arial" charset="0"/>
              </a:rPr>
              <a:t> </a:t>
            </a:r>
            <a:r>
              <a:rPr lang="ru-RU" sz="24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быстрее и без ошибок решит?</a:t>
            </a:r>
            <a:r>
              <a:rPr lang="ru-RU" sz="2400" b="1" i="1">
                <a:solidFill>
                  <a:srgbClr val="FF0000"/>
                </a:solidFill>
                <a:cs typeface="Times New Roman" pitchFamily="18" charset="0"/>
              </a:rPr>
              <a:t>»</a:t>
            </a:r>
            <a:endParaRPr lang="ru-RU" sz="2400" b="1" i="1"/>
          </a:p>
          <a:p>
            <a:pPr eaLnBrk="0" hangingPunct="0">
              <a:buFontTx/>
              <a:buChar char="•"/>
              <a:tabLst>
                <a:tab pos="368300" algn="l"/>
              </a:tabLst>
            </a:pPr>
            <a:r>
              <a:rPr lang="ru-RU" sz="24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Конкурс команд</a:t>
            </a:r>
            <a:endParaRPr lang="ru-RU" sz="2400" b="1" i="1"/>
          </a:p>
          <a:p>
            <a:pPr eaLnBrk="0" hangingPunct="0">
              <a:buFontTx/>
              <a:buChar char="•"/>
              <a:tabLst>
                <a:tab pos="368300" algn="l"/>
              </a:tabLst>
            </a:pPr>
            <a:r>
              <a:rPr lang="ru-RU" sz="24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Домашнее задание (музыкальный конкурс).</a:t>
            </a:r>
            <a:endParaRPr lang="ru-RU" sz="2400" b="1" i="1"/>
          </a:p>
          <a:p>
            <a:pPr eaLnBrk="0" hangingPunct="0">
              <a:buFontTx/>
              <a:buChar char="•"/>
              <a:tabLst>
                <a:tab pos="368300" algn="l"/>
              </a:tabLst>
            </a:pPr>
            <a:r>
              <a:rPr lang="ru-RU" sz="24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Подведение итогов игр, конкурсов КВН.</a:t>
            </a:r>
            <a:endParaRPr lang="ru-RU" sz="2400" b="1" i="1"/>
          </a:p>
        </p:txBody>
      </p:sp>
      <p:pic>
        <p:nvPicPr>
          <p:cNvPr id="6147" name="Picture 5" descr="отккрытая книга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4648200"/>
            <a:ext cx="2743200" cy="162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"/>
          <p:cNvSpPr>
            <a:spLocks noChangeArrowheads="1"/>
          </p:cNvSpPr>
          <p:nvPr/>
        </p:nvSpPr>
        <p:spPr bwMode="auto">
          <a:xfrm>
            <a:off x="381000" y="723900"/>
            <a:ext cx="7924800" cy="483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eaLnBrk="0" hangingPunct="0"/>
            <a:r>
              <a:rPr lang="ru-RU" sz="2800">
                <a:cs typeface="Times New Roman" pitchFamily="18" charset="0"/>
              </a:rPr>
              <a:t>Слово </a:t>
            </a:r>
            <a:r>
              <a:rPr lang="ru-RU" sz="2800">
                <a:solidFill>
                  <a:srgbClr val="C00000"/>
                </a:solidFill>
                <a:cs typeface="Times New Roman" pitchFamily="18" charset="0"/>
              </a:rPr>
              <a:t>«математика» </a:t>
            </a:r>
            <a:r>
              <a:rPr lang="ru-RU" sz="2800">
                <a:cs typeface="Times New Roman" pitchFamily="18" charset="0"/>
              </a:rPr>
              <a:t>пришло к нам из древнего языка: произошло от древне­греческих слов </a:t>
            </a:r>
            <a:r>
              <a:rPr lang="ru-RU" sz="2800">
                <a:solidFill>
                  <a:srgbClr val="FF0000"/>
                </a:solidFill>
                <a:cs typeface="Times New Roman" pitchFamily="18" charset="0"/>
              </a:rPr>
              <a:t>«математикэ» </a:t>
            </a:r>
            <a:r>
              <a:rPr lang="ru-RU" sz="2800">
                <a:cs typeface="Times New Roman" pitchFamily="18" charset="0"/>
              </a:rPr>
              <a:t>и </a:t>
            </a:r>
            <a:r>
              <a:rPr lang="ru-RU" sz="2800">
                <a:solidFill>
                  <a:srgbClr val="FF0000"/>
                </a:solidFill>
                <a:cs typeface="Times New Roman" pitchFamily="18" charset="0"/>
              </a:rPr>
              <a:t>«матема» - «познание, наука». </a:t>
            </a:r>
            <a:r>
              <a:rPr lang="ru-RU" sz="2800" i="1">
                <a:solidFill>
                  <a:srgbClr val="FF0000"/>
                </a:solidFill>
                <a:cs typeface="Times New Roman" pitchFamily="18" charset="0"/>
              </a:rPr>
              <a:t>Математика </a:t>
            </a:r>
            <a:r>
              <a:rPr lang="ru-RU" sz="2800">
                <a:cs typeface="Times New Roman" pitchFamily="18" charset="0"/>
              </a:rPr>
              <a:t>- наука о количественных отношениях и пространственных формах действительного мира. И если есть упражнения для развития тела, то математика призвана развивать логическое мышление, внимание, тренировать мозг. Недаром ее называют «гимнастикой ума».</a:t>
            </a:r>
            <a:endParaRPr lang="ru-RU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438400" y="3236913"/>
          <a:ext cx="4267200" cy="384175"/>
        </p:xfrm>
        <a:graphic>
          <a:graphicData uri="http://schemas.openxmlformats.org/drawingml/2006/table">
            <a:tbl>
              <a:tblPr/>
              <a:tblGrid>
                <a:gridCol w="4267200"/>
              </a:tblGrid>
              <a:tr h="3841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endParaRPr lang="ru-RU" sz="11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95250" marR="95250" marT="95471" marB="95471" anchor="ctr">
                    <a:lnL w="12700" cap="flat" cmpd="sng" algn="ctr">
                      <a:solidFill>
                        <a:srgbClr val="FF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200" name="Рисунок 5" descr="http://nsc.1september.ru/2004/36/2.gif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pic>
        <p:nvPicPr>
          <p:cNvPr id="8201" name="Рисунок 2" descr="clip_image0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066800"/>
            <a:ext cx="6096000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"/>
          <p:cNvSpPr>
            <a:spLocks noChangeArrowheads="1"/>
          </p:cNvSpPr>
          <p:nvPr/>
        </p:nvSpPr>
        <p:spPr bwMode="auto">
          <a:xfrm>
            <a:off x="685800" y="685800"/>
            <a:ext cx="7696200" cy="4678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indent="231775" eaLnBrk="0" hangingPunct="0">
              <a:tabLst>
                <a:tab pos="457200" algn="l"/>
              </a:tabLst>
            </a:pPr>
            <a:endParaRPr lang="ru-RU"/>
          </a:p>
          <a:p>
            <a:pPr indent="231775" eaLnBrk="0" hangingPunct="0">
              <a:buFontTx/>
              <a:buChar char="•"/>
              <a:tabLst>
                <a:tab pos="457200" algn="l"/>
              </a:tabLst>
            </a:pPr>
            <a:r>
              <a:rPr lang="ru-RU" sz="2000">
                <a:latin typeface="Arial" charset="0"/>
                <a:ea typeface="Times New Roman" pitchFamily="18" charset="0"/>
                <a:cs typeface="Arial" charset="0"/>
              </a:rPr>
              <a:t>вести себя спокойно, но не отсиживаться;</a:t>
            </a:r>
            <a:endParaRPr lang="ru-RU" sz="2000"/>
          </a:p>
          <a:p>
            <a:pPr indent="231775" eaLnBrk="0" hangingPunct="0">
              <a:buFontTx/>
              <a:buChar char="•"/>
              <a:tabLst>
                <a:tab pos="457200" algn="l"/>
              </a:tabLst>
            </a:pPr>
            <a:r>
              <a:rPr lang="ru-RU" sz="2000">
                <a:latin typeface="Arial" charset="0"/>
                <a:cs typeface="Times New Roman" pitchFamily="18" charset="0"/>
              </a:rPr>
              <a:t>не </a:t>
            </a:r>
            <a:r>
              <a:rPr lang="ru-RU" sz="2000">
                <a:cs typeface="Times New Roman" pitchFamily="18" charset="0"/>
              </a:rPr>
              <a:t>выкрикивать с места, свистеть и топать</a:t>
            </a:r>
            <a:r>
              <a:rPr lang="ru-RU" sz="2000">
                <a:latin typeface="Arial" charset="0"/>
                <a:cs typeface="Times New Roman" pitchFamily="18" charset="0"/>
              </a:rPr>
              <a:t> (громко </a:t>
            </a:r>
            <a:r>
              <a:rPr lang="ru-RU" sz="2000">
                <a:cs typeface="Times New Roman" pitchFamily="18" charset="0"/>
              </a:rPr>
              <a:t>–</a:t>
            </a:r>
            <a:r>
              <a:rPr lang="ru-RU" sz="2000">
                <a:latin typeface="Arial" charset="0"/>
                <a:cs typeface="Times New Roman" pitchFamily="18" charset="0"/>
              </a:rPr>
              <a:t> это не значит красиво);</a:t>
            </a:r>
            <a:endParaRPr lang="ru-RU" sz="2000"/>
          </a:p>
          <a:p>
            <a:pPr indent="231775" eaLnBrk="0" hangingPunct="0">
              <a:buFontTx/>
              <a:buChar char="•"/>
              <a:tabLst>
                <a:tab pos="457200" algn="l"/>
              </a:tabLst>
            </a:pPr>
            <a:r>
              <a:rPr lang="ru-RU" sz="2000">
                <a:latin typeface="Arial" charset="0"/>
                <a:cs typeface="Times New Roman" pitchFamily="18" charset="0"/>
              </a:rPr>
              <a:t>быть думающими (для этого у вас есть голова на плечах);</a:t>
            </a:r>
          </a:p>
          <a:p>
            <a:pPr indent="231775" eaLnBrk="0" hangingPunct="0">
              <a:buFontTx/>
              <a:buChar char="•"/>
              <a:tabLst>
                <a:tab pos="457200" algn="l"/>
              </a:tabLst>
            </a:pPr>
            <a:r>
              <a:rPr lang="ru-RU" sz="2000">
                <a:latin typeface="Arial" charset="0"/>
                <a:cs typeface="Times New Roman" pitchFamily="18" charset="0"/>
              </a:rPr>
              <a:t>быть терпеливыми, дать возможность высказаться своим товарищам;</a:t>
            </a:r>
          </a:p>
          <a:p>
            <a:pPr indent="231775" eaLnBrk="0" hangingPunct="0">
              <a:buFontTx/>
              <a:buChar char="•"/>
              <a:tabLst>
                <a:tab pos="457200" algn="l"/>
              </a:tabLst>
            </a:pPr>
            <a:r>
              <a:rPr lang="ru-RU" sz="2000">
                <a:latin typeface="Arial" charset="0"/>
                <a:cs typeface="Times New Roman" pitchFamily="18" charset="0"/>
              </a:rPr>
              <a:t>задания выслушивать до конца.</a:t>
            </a:r>
            <a:endParaRPr lang="ru-RU" sz="2000"/>
          </a:p>
          <a:p>
            <a:pPr indent="231775" eaLnBrk="0" hangingPunct="0">
              <a:buFontTx/>
              <a:buChar char="•"/>
              <a:tabLst>
                <a:tab pos="457200" algn="l"/>
              </a:tabLst>
            </a:pPr>
            <a:r>
              <a:rPr lang="ru-RU" sz="2000">
                <a:cs typeface="Times New Roman" pitchFamily="18" charset="0"/>
              </a:rPr>
              <a:t>Свою поддержку, удовлетворение или неудовлетворение действиями команд и жюри разрешается выражать аплодисментами и плакатами.</a:t>
            </a:r>
          </a:p>
          <a:p>
            <a:pPr indent="231775" eaLnBrk="0" hangingPunct="0">
              <a:buFontTx/>
              <a:buChar char="•"/>
              <a:tabLst>
                <a:tab pos="457200" algn="l"/>
              </a:tabLst>
            </a:pPr>
            <a:r>
              <a:rPr lang="ru-RU" sz="2000">
                <a:cs typeface="Times New Roman" pitchFamily="18" charset="0"/>
              </a:rPr>
              <a:t>Но в нашем соревновании нельзя Категорически запрещается подсказывать. </a:t>
            </a:r>
            <a:r>
              <a:rPr lang="ru-RU" sz="2000">
                <a:latin typeface="Arial" charset="0"/>
                <a:cs typeface="Times New Roman" pitchFamily="18" charset="0"/>
              </a:rPr>
              <a:t>Жюри может "снять" очки с команды, если ее болельщики нарушат порядок соревнований</a:t>
            </a:r>
            <a:endParaRPr lang="ru-RU" sz="2000"/>
          </a:p>
          <a:p>
            <a:pPr indent="231775" eaLnBrk="0" hangingPunct="0">
              <a:tabLst>
                <a:tab pos="457200" algn="l"/>
              </a:tabLst>
            </a:pPr>
            <a:endParaRPr lang="ru-RU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>
                <a:solidFill>
                  <a:schemeClr val="folHlink"/>
                </a:solidFill>
              </a:rPr>
              <a:t>1 конкурс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7696200" cy="1295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smtClean="0"/>
              <a:t>             </a:t>
            </a:r>
            <a:r>
              <a:rPr lang="ru-RU" sz="3600" smtClean="0">
                <a:solidFill>
                  <a:srgbClr val="FF0000"/>
                </a:solidFill>
                <a:latin typeface="Cooper Black" pitchFamily="18" charset="0"/>
              </a:rPr>
              <a:t>Приветствие команд</a:t>
            </a:r>
            <a:r>
              <a:rPr lang="ru-RU" smtClean="0"/>
              <a:t> </a:t>
            </a:r>
          </a:p>
        </p:txBody>
      </p:sp>
      <p:pic>
        <p:nvPicPr>
          <p:cNvPr id="10245" name="Picture 5" descr="1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0"/>
            <a:ext cx="2122488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6736 0.0555 L -0.15764 0.5105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250" y="2275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Рисунок 10" descr="Лагранж, Жозеф Луи">
            <a:hlinkClick r:id="rId2" tooltip="&quot;Лагранж, Жозеф Луи&quot;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5538" y="2057400"/>
            <a:ext cx="3446462" cy="373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7" name="Рисунок 11" descr="Увеличить">
            <a:hlinkClick r:id="rId2" tooltip="&quot;Увеличить&quot;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686050"/>
            <a:ext cx="142875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8" name="Rectangle 3"/>
          <p:cNvSpPr>
            <a:spLocks noChangeArrowheads="1"/>
          </p:cNvSpPr>
          <p:nvPr/>
        </p:nvSpPr>
        <p:spPr bwMode="auto">
          <a:xfrm>
            <a:off x="609600" y="304800"/>
            <a:ext cx="7162800" cy="193833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ctr" eaLnBrk="0" hangingPunct="0"/>
            <a:r>
              <a:rPr lang="ru-RU" b="1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ТЕОРЕМА ЛАГРАНЖА О ЧЕТЫРЁХ КВАДРАТАХ</a:t>
            </a:r>
            <a:endParaRPr lang="ru-RU">
              <a:ea typeface="Times New Roman" pitchFamily="18" charset="0"/>
              <a:cs typeface="Arial" charset="0"/>
            </a:endParaRPr>
          </a:p>
          <a:p>
            <a:pPr eaLnBrk="0" hangingPunct="0"/>
            <a:r>
              <a:rPr lang="ru-RU" i="1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                               Эта теорема [о четырёх квадратах] до сих</a:t>
            </a:r>
            <a:endParaRPr lang="ru-RU">
              <a:ea typeface="Times New Roman" pitchFamily="18" charset="0"/>
              <a:cs typeface="Arial" charset="0"/>
            </a:endParaRPr>
          </a:p>
          <a:p>
            <a:pPr eaLnBrk="0" hangingPunct="0"/>
            <a:r>
              <a:rPr lang="ru-RU" i="1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                              пор входит в число величайших достижений</a:t>
            </a:r>
            <a:endParaRPr lang="ru-RU">
              <a:ea typeface="Times New Roman" pitchFamily="18" charset="0"/>
              <a:cs typeface="Arial" charset="0"/>
            </a:endParaRPr>
          </a:p>
          <a:p>
            <a:pPr eaLnBrk="0" hangingPunct="0"/>
            <a:r>
              <a:rPr lang="ru-RU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                                                                                    м</a:t>
            </a:r>
            <a:r>
              <a:rPr lang="ru-RU" i="1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атематики.</a:t>
            </a:r>
            <a:endParaRPr lang="ru-RU">
              <a:ea typeface="Times New Roman" pitchFamily="18" charset="0"/>
              <a:cs typeface="Arial" charset="0"/>
            </a:endParaRPr>
          </a:p>
          <a:p>
            <a:pPr eaLnBrk="0" hangingPunct="0"/>
            <a:r>
              <a:rPr lang="ru-RU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                                                                                 М. Кац, С. Улам</a:t>
            </a:r>
            <a:endParaRPr lang="ru-RU">
              <a:ea typeface="Times New Roman" pitchFamily="18" charset="0"/>
              <a:cs typeface="Arial" charset="0"/>
            </a:endParaRPr>
          </a:p>
          <a:p>
            <a:pPr eaLnBrk="0" hangingPunct="0"/>
            <a:endParaRPr lang="ru-RU" sz="1200">
              <a:ea typeface="Times New Roman" pitchFamily="18" charset="0"/>
              <a:cs typeface="Arial" charset="0"/>
            </a:endParaRPr>
          </a:p>
          <a:p>
            <a:pPr eaLnBrk="0" hangingPunct="0"/>
            <a:endParaRPr lang="ru-RU">
              <a:ea typeface="Times New Roman" pitchFamily="18" charset="0"/>
              <a:cs typeface="Arial" charset="0"/>
            </a:endParaRPr>
          </a:p>
        </p:txBody>
      </p:sp>
      <p:sp>
        <p:nvSpPr>
          <p:cNvPr id="11269" name="Rectangle 4"/>
          <p:cNvSpPr>
            <a:spLocks noChangeArrowheads="1"/>
          </p:cNvSpPr>
          <p:nvPr/>
        </p:nvSpPr>
        <p:spPr bwMode="auto">
          <a:xfrm>
            <a:off x="0" y="2686050"/>
            <a:ext cx="9144000" cy="0"/>
          </a:xfrm>
          <a:prstGeom prst="rect">
            <a:avLst/>
          </a:prstGeom>
          <a:solidFill>
            <a:srgbClr val="F9F9F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endParaRPr lang="ru-RU"/>
          </a:p>
        </p:txBody>
      </p:sp>
      <p:sp>
        <p:nvSpPr>
          <p:cNvPr id="11270" name="Rectangle 5"/>
          <p:cNvSpPr>
            <a:spLocks noChangeArrowheads="1"/>
          </p:cNvSpPr>
          <p:nvPr/>
        </p:nvSpPr>
        <p:spPr bwMode="auto">
          <a:xfrm>
            <a:off x="0" y="2790825"/>
            <a:ext cx="184150" cy="369888"/>
          </a:xfrm>
          <a:prstGeom prst="rect">
            <a:avLst/>
          </a:prstGeom>
          <a:solidFill>
            <a:srgbClr val="F9F9F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endParaRPr lang="ru-RU"/>
          </a:p>
        </p:txBody>
      </p:sp>
      <p:sp>
        <p:nvSpPr>
          <p:cNvPr id="11271" name="Прямоугольник 7"/>
          <p:cNvSpPr>
            <a:spLocks noChangeArrowheads="1"/>
          </p:cNvSpPr>
          <p:nvPr/>
        </p:nvSpPr>
        <p:spPr bwMode="auto">
          <a:xfrm>
            <a:off x="4953000" y="5181600"/>
            <a:ext cx="3657600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ru-RU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Лагранж, Жозеф Луи</a:t>
            </a:r>
            <a:endParaRPr lang="ru-RU" sz="4400">
              <a:ea typeface="Times New Roman" pitchFamily="18" charset="0"/>
              <a:cs typeface="Arial" charset="0"/>
            </a:endParaRPr>
          </a:p>
        </p:txBody>
      </p:sp>
      <p:sp>
        <p:nvSpPr>
          <p:cNvPr id="11272" name="Прямоугольник 8"/>
          <p:cNvSpPr>
            <a:spLocks noChangeArrowheads="1"/>
          </p:cNvSpPr>
          <p:nvPr/>
        </p:nvSpPr>
        <p:spPr bwMode="auto">
          <a:xfrm>
            <a:off x="5105400" y="2967038"/>
            <a:ext cx="3276600" cy="193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ru-RU" sz="2400" b="1"/>
              <a:t>Теорема.</a:t>
            </a:r>
            <a:r>
              <a:rPr lang="ru-RU" sz="2400"/>
              <a:t> Всякое натуральное число есть сумма четырёх квадратов целых чисел.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астель">
  <a:themeElements>
    <a:clrScheme name="Пастель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Пастель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астель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Crayons</Template>
  <TotalTime>505</TotalTime>
  <Words>1127</Words>
  <Application>Microsoft Office PowerPoint</Application>
  <PresentationFormat>Экран (4:3)</PresentationFormat>
  <Paragraphs>160</Paragraphs>
  <Slides>26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Пастель</vt:lpstr>
      <vt:lpstr>Математический КВН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1 конкурс</vt:lpstr>
      <vt:lpstr>Презентация PowerPoint</vt:lpstr>
      <vt:lpstr>Конкурс разминка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3 конкурс</vt:lpstr>
      <vt:lpstr>4 конкурс</vt:lpstr>
      <vt:lpstr>Мистические числа</vt:lpstr>
      <vt:lpstr>Музыкальный конкурс</vt:lpstr>
      <vt:lpstr>Задания болельщикам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shkola15</dc:creator>
  <cp:lastModifiedBy>shkola15</cp:lastModifiedBy>
  <cp:revision>28</cp:revision>
  <cp:lastPrinted>1601-01-01T00:00:00Z</cp:lastPrinted>
  <dcterms:created xsi:type="dcterms:W3CDTF">1601-01-01T00:00:00Z</dcterms:created>
  <dcterms:modified xsi:type="dcterms:W3CDTF">2013-03-21T04:21:31Z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