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883D44-9717-4B2A-8368-30FA60DF01F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387FB0-B491-4C63-880F-B1BEE7CA87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Сложение и вычитание десятичных дробей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Применение свойств сложения и вычитания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72390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742697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 t="2326"/>
          <a:stretch>
            <a:fillRect/>
          </a:stretch>
        </p:blipFill>
        <p:spPr bwMode="auto">
          <a:xfrm>
            <a:off x="357157" y="1928802"/>
            <a:ext cx="781006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3857628"/>
            <a:ext cx="3429024" cy="2560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73466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642918"/>
            <a:ext cx="6286544" cy="132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1 4"/>
          <p:cNvSpPr/>
          <p:nvPr/>
        </p:nvSpPr>
        <p:spPr>
          <a:xfrm>
            <a:off x="4786314" y="1000108"/>
            <a:ext cx="1214446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4929190" y="1428736"/>
            <a:ext cx="1143008" cy="571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t="23077" r="26455"/>
          <a:stretch>
            <a:fillRect/>
          </a:stretch>
        </p:blipFill>
        <p:spPr bwMode="auto">
          <a:xfrm>
            <a:off x="285720" y="2571744"/>
            <a:ext cx="564360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 l="80062" t="23077"/>
          <a:stretch>
            <a:fillRect/>
          </a:stretch>
        </p:blipFill>
        <p:spPr bwMode="auto">
          <a:xfrm>
            <a:off x="1785918" y="4214818"/>
            <a:ext cx="15299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714480" y="2571744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1028" name="Формула" r:id="rId5" imgW="139680" imgH="431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28794" y="2928934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0,016 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2857496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0,765 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4572008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9,305 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iCA7NQLFW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2132" y="3659790"/>
            <a:ext cx="1714512" cy="2198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777381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1 4"/>
          <p:cNvSpPr/>
          <p:nvPr/>
        </p:nvSpPr>
        <p:spPr>
          <a:xfrm>
            <a:off x="7072330" y="214290"/>
            <a:ext cx="857256" cy="10715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4429124" y="1571612"/>
            <a:ext cx="857256" cy="10715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71744"/>
            <a:ext cx="731972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ятно 1 8"/>
          <p:cNvSpPr/>
          <p:nvPr/>
        </p:nvSpPr>
        <p:spPr>
          <a:xfrm>
            <a:off x="4714876" y="2857496"/>
            <a:ext cx="1285884" cy="4286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4786314" y="3714752"/>
            <a:ext cx="1000132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1214414" y="5072074"/>
            <a:ext cx="857256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но 1 11"/>
          <p:cNvSpPr/>
          <p:nvPr/>
        </p:nvSpPr>
        <p:spPr>
          <a:xfrm>
            <a:off x="857224" y="6000768"/>
            <a:ext cx="1214446" cy="64291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714800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3" y="714356"/>
            <a:ext cx="2678925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4285" b="14285"/>
          <a:stretch>
            <a:fillRect/>
          </a:stretch>
        </p:blipFill>
        <p:spPr bwMode="auto">
          <a:xfrm>
            <a:off x="714347" y="1785926"/>
            <a:ext cx="377007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71744"/>
            <a:ext cx="346798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428728" y="3786190"/>
            <a:ext cx="21431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3786190"/>
            <a:ext cx="21431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4357694"/>
            <a:ext cx="21431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pencil-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1500174"/>
            <a:ext cx="180975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3" y="1643050"/>
            <a:ext cx="363144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 t="6061"/>
          <a:stretch>
            <a:fillRect/>
          </a:stretch>
        </p:blipFill>
        <p:spPr bwMode="auto">
          <a:xfrm>
            <a:off x="391176" y="2571744"/>
            <a:ext cx="415360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14348" y="4000504"/>
            <a:ext cx="28575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3929066"/>
            <a:ext cx="21431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pencil-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428736"/>
            <a:ext cx="1945495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396936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pencil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071678"/>
            <a:ext cx="1809750" cy="2857500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214554"/>
            <a:ext cx="390722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928934"/>
            <a:ext cx="261747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142976" y="4429132"/>
            <a:ext cx="21431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52297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85992"/>
            <a:ext cx="28197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857496"/>
            <a:ext cx="289891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pencil-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1714488"/>
            <a:ext cx="2071702" cy="327110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42910" y="4143380"/>
            <a:ext cx="21431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4000504"/>
            <a:ext cx="21431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себя!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78947"/>
          <a:stretch>
            <a:fillRect/>
          </a:stretch>
        </p:blipFill>
        <p:spPr bwMode="auto">
          <a:xfrm>
            <a:off x="357158" y="1500174"/>
            <a:ext cx="37746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21053" b="15790"/>
          <a:stretch>
            <a:fillRect/>
          </a:stretch>
        </p:blipFill>
        <p:spPr bwMode="auto">
          <a:xfrm>
            <a:off x="428596" y="2071678"/>
            <a:ext cx="377464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1356" t="81579" r="31867"/>
          <a:stretch>
            <a:fillRect/>
          </a:stretch>
        </p:blipFill>
        <p:spPr bwMode="auto">
          <a:xfrm>
            <a:off x="714348" y="3786190"/>
            <a:ext cx="214314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iCA7NQLF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571612"/>
            <a:ext cx="1894536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</TotalTime>
  <Words>20</Words>
  <Application>Microsoft Office PowerPoint</Application>
  <PresentationFormat>Экран (4:3)</PresentationFormat>
  <Paragraphs>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Изящная</vt:lpstr>
      <vt:lpstr>Microsoft Equation 3.0</vt:lpstr>
      <vt:lpstr>Сложение и вычитание десятичных дробей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Проверь себя!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десятичных дробей</dc:title>
  <dc:creator>Елена</dc:creator>
  <cp:lastModifiedBy>Елена</cp:lastModifiedBy>
  <cp:revision>3</cp:revision>
  <dcterms:created xsi:type="dcterms:W3CDTF">2013-02-25T11:20:33Z</dcterms:created>
  <dcterms:modified xsi:type="dcterms:W3CDTF">2013-02-25T11:50:15Z</dcterms:modified>
</cp:coreProperties>
</file>