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9" r:id="rId7"/>
    <p:sldId id="263" r:id="rId8"/>
    <p:sldId id="264" r:id="rId9"/>
    <p:sldId id="266" r:id="rId10"/>
    <p:sldId id="261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A45F13-A6DA-4FF1-9803-EA961B6F22EC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8CE0A7-476E-4338-A669-980430BC9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Базовые педагогические технологии и их выбор для реализации ФГОС.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учителя начальных классов МКОУ «</a:t>
            </a:r>
            <a:r>
              <a:rPr lang="ru-RU" dirty="0" err="1" smtClean="0"/>
              <a:t>Басинская</a:t>
            </a:r>
            <a:r>
              <a:rPr lang="ru-RU" dirty="0" smtClean="0"/>
              <a:t> ООШ»</a:t>
            </a:r>
          </a:p>
          <a:p>
            <a:r>
              <a:rPr lang="ru-RU" dirty="0" err="1" smtClean="0"/>
              <a:t>Дорошенковой</a:t>
            </a:r>
            <a:r>
              <a:rPr lang="ru-RU" dirty="0" smtClean="0"/>
              <a:t>  В.В.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Даны два отрезка.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2910" y="435769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643174" y="564357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группа. Измерь и запиши длину  отрезков.</a:t>
            </a:r>
          </a:p>
          <a:p>
            <a:endParaRPr lang="ru-RU" dirty="0" smtClean="0"/>
          </a:p>
          <a:p>
            <a:r>
              <a:rPr lang="ru-RU" dirty="0" smtClean="0"/>
              <a:t>2 группа.  Начерти  такие же отрезки.</a:t>
            </a:r>
          </a:p>
          <a:p>
            <a:endParaRPr lang="ru-RU" dirty="0" smtClean="0"/>
          </a:p>
          <a:p>
            <a:r>
              <a:rPr lang="ru-RU" dirty="0" smtClean="0"/>
              <a:t>3 группа. Начерти  отрезки на 2 см больше данных.</a:t>
            </a:r>
            <a:endParaRPr lang="ru-RU" dirty="0"/>
          </a:p>
        </p:txBody>
      </p:sp>
      <p:pic>
        <p:nvPicPr>
          <p:cNvPr id="27" name="Содержимое 24" descr="отрезки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714356"/>
            <a:ext cx="4286280" cy="185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accent1"/>
                </a:solidFill>
              </a:rPr>
              <a:t>1 группа</a:t>
            </a:r>
            <a:r>
              <a:rPr lang="ru-RU" sz="2600" dirty="0" smtClean="0"/>
              <a:t>. Реши примеры.</a:t>
            </a:r>
          </a:p>
          <a:p>
            <a:endParaRPr lang="ru-RU" sz="2600" dirty="0" smtClean="0"/>
          </a:p>
          <a:p>
            <a:r>
              <a:rPr lang="ru-RU" sz="2600" dirty="0" smtClean="0">
                <a:solidFill>
                  <a:schemeClr val="accent1"/>
                </a:solidFill>
              </a:rPr>
              <a:t>2 группа</a:t>
            </a:r>
            <a:r>
              <a:rPr lang="ru-RU" sz="2600" dirty="0" smtClean="0"/>
              <a:t>. Реши примеры и расположи их в порядке возрастания  ответов.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smtClean="0">
                <a:solidFill>
                  <a:schemeClr val="accent1"/>
                </a:solidFill>
              </a:rPr>
              <a:t>3 группа. </a:t>
            </a:r>
            <a:r>
              <a:rPr lang="ru-RU" sz="2600" dirty="0" smtClean="0"/>
              <a:t>Составьте  6 примеров  с такими же</a:t>
            </a:r>
          </a:p>
          <a:p>
            <a:r>
              <a:rPr lang="ru-RU" sz="2600" dirty="0" smtClean="0"/>
              <a:t>ответами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5+6=             4+8=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mtClean="0"/>
              <a:t>8+8</a:t>
            </a:r>
            <a:r>
              <a:rPr lang="ru-RU" smtClean="0"/>
              <a:t>=             </a:t>
            </a:r>
            <a:r>
              <a:rPr lang="ru-RU" dirty="0" smtClean="0"/>
              <a:t>6+7=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10+4=           6+9=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914400" cy="59436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0100" y="357166"/>
            <a:ext cx="2438400" cy="5943600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solidFill>
                  <a:schemeClr val="accent1"/>
                </a:solidFill>
              </a:rPr>
              <a:t>1 группа.</a:t>
            </a:r>
          </a:p>
          <a:p>
            <a:endParaRPr lang="ru-RU" sz="3100" dirty="0" smtClean="0"/>
          </a:p>
          <a:p>
            <a:r>
              <a:rPr lang="ru-RU" sz="3100" dirty="0" smtClean="0"/>
              <a:t>Выбери правильный ответ.</a:t>
            </a:r>
          </a:p>
          <a:p>
            <a:r>
              <a:rPr lang="ru-RU" sz="3100" dirty="0" smtClean="0"/>
              <a:t>9             8      7      </a:t>
            </a:r>
            <a:r>
              <a:rPr lang="ru-RU" sz="1800" dirty="0" smtClean="0"/>
              <a:t>     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3100" dirty="0" smtClean="0">
                <a:solidFill>
                  <a:schemeClr val="accent1"/>
                </a:solidFill>
              </a:rPr>
              <a:t>2 группа</a:t>
            </a:r>
            <a:r>
              <a:rPr lang="ru-RU" sz="3100" dirty="0" smtClean="0"/>
              <a:t>.</a:t>
            </a:r>
          </a:p>
          <a:p>
            <a:endParaRPr lang="ru-RU" sz="3100" dirty="0" smtClean="0"/>
          </a:p>
          <a:p>
            <a:r>
              <a:rPr lang="ru-RU" sz="3100" dirty="0" smtClean="0"/>
              <a:t>Измени текст задачи:</a:t>
            </a:r>
          </a:p>
          <a:p>
            <a:r>
              <a:rPr lang="ru-RU" sz="3100" dirty="0" smtClean="0"/>
              <a:t>Замени число 15 числом 13, а число 8- числом 7.</a:t>
            </a:r>
          </a:p>
          <a:p>
            <a:r>
              <a:rPr lang="ru-RU" sz="3100" dirty="0" smtClean="0"/>
              <a:t>Реши задачу с новыми числами.</a:t>
            </a:r>
          </a:p>
          <a:p>
            <a:endParaRPr lang="ru-RU" sz="3100" dirty="0" smtClean="0"/>
          </a:p>
          <a:p>
            <a:endParaRPr lang="ru-RU" sz="1800" dirty="0" smtClean="0"/>
          </a:p>
          <a:p>
            <a:r>
              <a:rPr lang="ru-RU" sz="2600" dirty="0" smtClean="0"/>
              <a:t>Ответ: 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 столе было 15 тетрадей. Учительница раздала детям 8 тетрадей.</a:t>
            </a:r>
          </a:p>
          <a:p>
            <a:pPr>
              <a:buNone/>
            </a:pPr>
            <a:r>
              <a:rPr lang="ru-RU" dirty="0" smtClean="0"/>
              <a:t>Сколько тетрадей осталось на столе?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357290" y="1714488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00298" y="1714488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V="1">
            <a:off x="3286116" y="1643050"/>
            <a:ext cx="214315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928794" y="5715016"/>
            <a:ext cx="21431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группа.   2 группа.                3 группа.</a:t>
            </a:r>
          </a:p>
          <a:p>
            <a:pPr>
              <a:buNone/>
            </a:pPr>
            <a:r>
              <a:rPr lang="ru-RU" sz="2000" dirty="0" smtClean="0"/>
              <a:t>Вычисли.              Проверь ответы                     Вставь числа.</a:t>
            </a:r>
          </a:p>
          <a:p>
            <a:pPr>
              <a:buNone/>
            </a:pPr>
            <a:r>
              <a:rPr lang="ru-RU" dirty="0" smtClean="0"/>
              <a:t>6+8=               5+4=9                   6+    =15           </a:t>
            </a:r>
          </a:p>
          <a:p>
            <a:pPr>
              <a:buNone/>
            </a:pPr>
            <a:r>
              <a:rPr lang="ru-RU" dirty="0" smtClean="0"/>
              <a:t>15-9=              9-3=6                   14-   =9</a:t>
            </a:r>
          </a:p>
          <a:p>
            <a:pPr>
              <a:buNone/>
            </a:pPr>
            <a:r>
              <a:rPr lang="ru-RU" dirty="0" smtClean="0"/>
              <a:t> 7-0=               8+6=13                     +7=10 </a:t>
            </a:r>
          </a:p>
          <a:p>
            <a:pPr>
              <a:buNone/>
            </a:pPr>
            <a:r>
              <a:rPr lang="ru-RU" dirty="0" smtClean="0"/>
              <a:t>16-8=              6+4=10                    -9=3</a:t>
            </a:r>
          </a:p>
          <a:p>
            <a:pPr>
              <a:buNone/>
            </a:pPr>
            <a:r>
              <a:rPr lang="ru-RU" dirty="0" smtClean="0"/>
              <a:t>8+7=               9+3=11                 8+   =8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3000372"/>
            <a:ext cx="214313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3429000"/>
            <a:ext cx="214313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4071942"/>
            <a:ext cx="214313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4643446"/>
            <a:ext cx="214313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5143512"/>
            <a:ext cx="214313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 творческих успехов!</a:t>
            </a:r>
            <a:endParaRPr lang="ru-RU" dirty="0"/>
          </a:p>
        </p:txBody>
      </p:sp>
      <p:pic>
        <p:nvPicPr>
          <p:cNvPr id="4" name="Содержимое 3" descr="бук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882774"/>
            <a:ext cx="5572164" cy="46894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уровневой дифференциации.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Уровневая дифференциация это-выделение групп учащихся и построение учебного процесса, соответствующего определенным особенностям учеников.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уровневой дифференциации: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обучение каждого ребёнка на уровне его возможностей и способностей;</a:t>
            </a:r>
          </a:p>
          <a:p>
            <a:r>
              <a:rPr lang="ru-RU" dirty="0" smtClean="0"/>
              <a:t>2.приспособление (адаптация) обучения к особенностям различных групп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47238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Дифференциация учащихся в учебном процессе носит условный характер. Она должна быть гибкой и подвижной, позволяющей подходить индивидуально к каждому ученику.</a:t>
            </a:r>
          </a:p>
          <a:p>
            <a:r>
              <a:rPr lang="ru-RU" dirty="0" smtClean="0"/>
              <a:t>Основная ее задача – создание максимально комфортных условий образовательного процесса для развития способностей и склонностей учеников, успешного освоения содержания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7494"/>
            <a:ext cx="8186766" cy="4233076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уровневой дифференциации  на  уроках  математики.</a:t>
            </a:r>
            <a:endParaRPr lang="ru-RU" dirty="0"/>
          </a:p>
        </p:txBody>
      </p:sp>
      <p:pic>
        <p:nvPicPr>
          <p:cNvPr id="4" name="Содержимое 3" descr="ма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3571876"/>
            <a:ext cx="3000396" cy="28828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Раздаются карточки.</a:t>
            </a:r>
            <a:endParaRPr lang="ru-RU" dirty="0"/>
          </a:p>
        </p:txBody>
      </p:sp>
      <p:pic>
        <p:nvPicPr>
          <p:cNvPr id="4" name="Содержимое 3" descr="рома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563" y="1882775"/>
            <a:ext cx="1970911" cy="1974853"/>
          </a:xfrm>
        </p:spPr>
      </p:pic>
      <p:pic>
        <p:nvPicPr>
          <p:cNvPr id="3074" name="Picture 2" descr="C:\Documents and Settings\Admin\Рабочий стол\тюльпа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857364"/>
            <a:ext cx="2738670" cy="2209801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коло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629276"/>
            <a:ext cx="3214710" cy="1575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428604"/>
            <a:ext cx="3217098" cy="58826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Делим класс на группы.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 группа—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 группа---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 группа---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42976" y="285728"/>
            <a:ext cx="2438400" cy="5943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1 группа. </a:t>
            </a:r>
            <a:r>
              <a:rPr lang="ru-RU" sz="2400" dirty="0" smtClean="0"/>
              <a:t>Реши задачу.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accent1"/>
                </a:solidFill>
              </a:rPr>
              <a:t>2 группа</a:t>
            </a:r>
            <a:r>
              <a:rPr lang="ru-RU" sz="2400" dirty="0" smtClean="0"/>
              <a:t>. Измени данные и реши задачу.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accent1"/>
                </a:solidFill>
              </a:rPr>
              <a:t>3 группа. </a:t>
            </a:r>
            <a:r>
              <a:rPr lang="ru-RU" sz="2400" dirty="0" smtClean="0"/>
              <a:t>Составь задачу другого типа, чтобы  она имела такое же решение.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В  ателье  сшили 7  костюмов, а сарафанов – на 2  больше.</a:t>
            </a:r>
          </a:p>
          <a:p>
            <a:pPr>
              <a:buNone/>
            </a:pPr>
            <a:r>
              <a:rPr lang="ru-RU" sz="2800" dirty="0" smtClean="0"/>
              <a:t>Сколько  сшили  сарафанов</a:t>
            </a:r>
            <a:r>
              <a:rPr lang="en-US" sz="2800" dirty="0" smtClean="0"/>
              <a:t>?</a:t>
            </a:r>
            <a:endParaRPr lang="ru-RU" sz="2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/>
          <a:lstStyle/>
          <a:p>
            <a:r>
              <a:rPr lang="ru-RU" dirty="0" smtClean="0"/>
              <a:t>1 группа.                              2 группа.</a:t>
            </a:r>
          </a:p>
          <a:p>
            <a:pPr>
              <a:buNone/>
            </a:pPr>
            <a:r>
              <a:rPr lang="ru-RU" dirty="0" smtClean="0"/>
              <a:t>Решение:                                 Решение:</a:t>
            </a:r>
          </a:p>
          <a:p>
            <a:pPr>
              <a:buNone/>
            </a:pPr>
            <a:r>
              <a:rPr lang="ru-RU" dirty="0" smtClean="0"/>
              <a:t>7+2=9(с.)                                   9+5=14(с.)</a:t>
            </a:r>
          </a:p>
          <a:p>
            <a:pPr>
              <a:buNone/>
            </a:pPr>
            <a:r>
              <a:rPr lang="ru-RU" dirty="0" smtClean="0"/>
              <a:t>Ответ: 9 с.                             Ответ: 14 с.            </a:t>
            </a:r>
          </a:p>
          <a:p>
            <a:pPr>
              <a:buNone/>
            </a:pPr>
            <a:r>
              <a:rPr lang="ru-RU" dirty="0" smtClean="0"/>
              <a:t>                      3 группа.</a:t>
            </a:r>
          </a:p>
          <a:p>
            <a:pPr>
              <a:buNone/>
            </a:pPr>
            <a:r>
              <a:rPr lang="ru-RU" dirty="0" smtClean="0"/>
              <a:t>           В классе учатся 7 мальчиков и 2 девочки. Сколько  всего  учеников в классе?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579</TotalTime>
  <Words>414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Базовые педагогические технологии и их выбор для реализации ФГОС.</vt:lpstr>
      <vt:lpstr>Технология уровневой дифференциации.</vt:lpstr>
      <vt:lpstr>Цели уровневой дифференциации:</vt:lpstr>
      <vt:lpstr>Слайд 4</vt:lpstr>
      <vt:lpstr>Технология уровневой дифференциации  на  уроках  математики.</vt:lpstr>
      <vt:lpstr>Раздаются карточки.</vt:lpstr>
      <vt:lpstr>Слайд 7</vt:lpstr>
      <vt:lpstr>Слайд 8</vt:lpstr>
      <vt:lpstr>Слайд 9</vt:lpstr>
      <vt:lpstr>Даны два отрезка.  </vt:lpstr>
      <vt:lpstr>Слайд 11</vt:lpstr>
      <vt:lpstr> </vt:lpstr>
      <vt:lpstr>Слайд 13</vt:lpstr>
      <vt:lpstr>Всем творческих успехов!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педагогические технологии и их выбор для реализации ФГОС.</dc:title>
  <dc:creator>User</dc:creator>
  <cp:lastModifiedBy>User</cp:lastModifiedBy>
  <cp:revision>55</cp:revision>
  <dcterms:created xsi:type="dcterms:W3CDTF">2012-05-15T19:52:12Z</dcterms:created>
  <dcterms:modified xsi:type="dcterms:W3CDTF">2012-05-18T04:27:43Z</dcterms:modified>
</cp:coreProperties>
</file>