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62" r:id="rId3"/>
    <p:sldId id="260" r:id="rId4"/>
    <p:sldId id="263" r:id="rId5"/>
    <p:sldId id="264" r:id="rId6"/>
    <p:sldId id="265" r:id="rId7"/>
    <p:sldId id="266"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2" d="100"/>
          <a:sy n="102" d="100"/>
        </p:scale>
        <p:origin x="-23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72E9BF-672F-4E37-BD40-6497FF877559}" type="datetimeFigureOut">
              <a:rPr lang="ru-RU" smtClean="0"/>
              <a:t>30.09.2010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D28B27-EC1D-40A5-B4FF-75E00EADA672}"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638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B7F705-D61A-4187-84FA-1883D54CC90A}" type="slidenum">
              <a:rPr lang="ru-RU"/>
              <a:pPr fontAlgn="base">
                <a:spcBef>
                  <a:spcPct val="0"/>
                </a:spcBef>
                <a:spcAft>
                  <a:spcPct val="0"/>
                </a:spcAft>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p:cNvSpPr>
          <p:nvPr>
            <p:ph type="sldImg"/>
          </p:nvPr>
        </p:nvSpPr>
        <p:spPr bwMode="auto">
          <a:noFill/>
          <a:ln>
            <a:solidFill>
              <a:srgbClr val="000000"/>
            </a:solidFill>
            <a:miter lim="800000"/>
            <a:headEnd/>
            <a:tailEnd/>
          </a:ln>
        </p:spPr>
      </p:sp>
      <p:sp>
        <p:nvSpPr>
          <p:cNvPr id="1843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843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F6F049-82B3-4077-A10F-4A1BDBBD08D5}" type="slidenum">
              <a:rPr lang="ru-RU"/>
              <a:pPr fontAlgn="base">
                <a:spcBef>
                  <a:spcPct val="0"/>
                </a:spcBef>
                <a:spcAft>
                  <a:spcPct val="0"/>
                </a:spcAft>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Образ слайда 1"/>
          <p:cNvSpPr>
            <a:spLocks noGrp="1" noRot="1" noChangeAspect="1" noTextEdit="1"/>
          </p:cNvSpPr>
          <p:nvPr>
            <p:ph type="sldImg"/>
          </p:nvPr>
        </p:nvSpPr>
        <p:spPr bwMode="auto">
          <a:noFill/>
          <a:ln>
            <a:solidFill>
              <a:srgbClr val="000000"/>
            </a:solidFill>
            <a:miter lim="800000"/>
            <a:headEnd/>
            <a:tailEnd/>
          </a:ln>
        </p:spPr>
      </p:sp>
      <p:sp>
        <p:nvSpPr>
          <p:cNvPr id="2048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048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95846F-C818-47F9-A138-483D6FEE1D94}" type="slidenum">
              <a:rPr lang="ru-RU"/>
              <a:pPr fontAlgn="base">
                <a:spcBef>
                  <a:spcPct val="0"/>
                </a:spcBef>
                <a:spcAft>
                  <a:spcPct val="0"/>
                </a:spcAft>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раз слайда 1"/>
          <p:cNvSpPr>
            <a:spLocks noGrp="1" noRot="1" noChangeAspect="1"/>
          </p:cNvSpPr>
          <p:nvPr>
            <p:ph type="sldImg"/>
          </p:nvPr>
        </p:nvSpPr>
        <p:spPr bwMode="auto">
          <a:noFill/>
          <a:ln>
            <a:solidFill>
              <a:srgbClr val="000000"/>
            </a:solidFill>
            <a:miter lim="800000"/>
            <a:headEnd/>
            <a:tailEnd/>
          </a:ln>
        </p:spPr>
      </p:sp>
      <p:sp>
        <p:nvSpPr>
          <p:cNvPr id="2253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253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C4F606-AD3F-4931-98A9-0FE04025D2B9}" type="slidenum">
              <a:rPr lang="ru-RU"/>
              <a:pPr fontAlgn="base">
                <a:spcBef>
                  <a:spcPct val="0"/>
                </a:spcBef>
                <a:spcAft>
                  <a:spcPct val="0"/>
                </a:spcAft>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noTextEdit="1"/>
          </p:cNvSpPr>
          <p:nvPr>
            <p:ph type="sldImg"/>
          </p:nvPr>
        </p:nvSpPr>
        <p:spPr bwMode="auto">
          <a:noFill/>
          <a:ln>
            <a:solidFill>
              <a:srgbClr val="000000"/>
            </a:solidFill>
            <a:miter lim="800000"/>
            <a:headEnd/>
            <a:tailEnd/>
          </a:ln>
        </p:spPr>
      </p:sp>
      <p:sp>
        <p:nvSpPr>
          <p:cNvPr id="2457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457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C4696D-7A52-435A-A663-18E7C8843EE4}" type="slidenum">
              <a:rPr lang="ru-RU"/>
              <a:pPr fontAlgn="base">
                <a:spcBef>
                  <a:spcPct val="0"/>
                </a:spcBef>
                <a:spcAft>
                  <a:spcPct val="0"/>
                </a:spcAft>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Образ слайда 1"/>
          <p:cNvSpPr>
            <a:spLocks noGrp="1" noRot="1" noChangeAspect="1"/>
          </p:cNvSpPr>
          <p:nvPr>
            <p:ph type="sldImg"/>
          </p:nvPr>
        </p:nvSpPr>
        <p:spPr bwMode="auto">
          <a:noFill/>
          <a:ln>
            <a:solidFill>
              <a:srgbClr val="000000"/>
            </a:solidFill>
            <a:miter lim="800000"/>
            <a:headEnd/>
            <a:tailEnd/>
          </a:ln>
        </p:spPr>
      </p:sp>
      <p:sp>
        <p:nvSpPr>
          <p:cNvPr id="2867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867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9B71C6-6650-48F2-8042-D4CA411C8771}" type="slidenum">
              <a:rPr lang="ru-RU"/>
              <a:pPr fontAlgn="base">
                <a:spcBef>
                  <a:spcPct val="0"/>
                </a:spcBef>
                <a:spcAft>
                  <a:spcPct val="0"/>
                </a:spcAft>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Образ слайда 1"/>
          <p:cNvSpPr>
            <a:spLocks noGrp="1" noRot="1" noChangeAspect="1" noTextEdit="1"/>
          </p:cNvSpPr>
          <p:nvPr>
            <p:ph type="sldImg"/>
          </p:nvPr>
        </p:nvSpPr>
        <p:spPr bwMode="auto">
          <a:noFill/>
          <a:ln>
            <a:solidFill>
              <a:srgbClr val="000000"/>
            </a:solidFill>
            <a:miter lim="800000"/>
            <a:headEnd/>
            <a:tailEnd/>
          </a:ln>
        </p:spPr>
      </p:sp>
      <p:sp>
        <p:nvSpPr>
          <p:cNvPr id="3072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072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826CAD-65D5-46A2-9695-7C20115BA16C}" type="slidenum">
              <a:rPr lang="ru-RU"/>
              <a:pPr fontAlgn="base">
                <a:spcBef>
                  <a:spcPct val="0"/>
                </a:spcBef>
                <a:spcAft>
                  <a:spcPct val="0"/>
                </a:spcAft>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72EF2E4-21E0-4D1A-9B3D-9A7C3E9C79D2}" type="datetimeFigureOut">
              <a:rPr lang="ru-RU" smtClean="0"/>
              <a:t>30.09.2010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2719D0-472E-41AA-8B87-32DD231DEBF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2EF2E4-21E0-4D1A-9B3D-9A7C3E9C79D2}" type="datetimeFigureOut">
              <a:rPr lang="ru-RU" smtClean="0"/>
              <a:t>30.09.2010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2719D0-472E-41AA-8B87-32DD231DEBF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2EF2E4-21E0-4D1A-9B3D-9A7C3E9C79D2}" type="datetimeFigureOut">
              <a:rPr lang="ru-RU" smtClean="0"/>
              <a:t>30.09.2010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2719D0-472E-41AA-8B87-32DD231DEBF5}"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8400"/>
            <a:ext cx="2133600" cy="457200"/>
          </a:xfrm>
        </p:spPr>
        <p:txBody>
          <a:bodyPr/>
          <a:lstStyle>
            <a:lvl1pPr>
              <a:defRPr/>
            </a:lvl1pPr>
          </a:lstStyle>
          <a:p>
            <a:pPr>
              <a:defRPr/>
            </a:pPr>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6553200" y="6248400"/>
            <a:ext cx="2133600" cy="457200"/>
          </a:xfrm>
        </p:spPr>
        <p:txBody>
          <a:bodyPr/>
          <a:lstStyle>
            <a:lvl1pPr>
              <a:defRPr/>
            </a:lvl1pPr>
          </a:lstStyle>
          <a:p>
            <a:pPr>
              <a:defRPr/>
            </a:pPr>
            <a:fld id="{03AEF2EC-7ED8-473C-B784-B44EBCEEB07B}" type="slidenum">
              <a:rPr lang="ru-RU"/>
              <a:pPr>
                <a:defRPr/>
              </a:pPr>
              <a:t>‹#›</a:t>
            </a:fld>
            <a:endParaRPr lang="ru-RU"/>
          </a:p>
        </p:txBody>
      </p:sp>
    </p:spTree>
  </p:cSld>
  <p:clrMapOvr>
    <a:masterClrMapping/>
  </p:clrMapOvr>
  <p:transition advTm="4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2EF2E4-21E0-4D1A-9B3D-9A7C3E9C79D2}" type="datetimeFigureOut">
              <a:rPr lang="ru-RU" smtClean="0"/>
              <a:t>30.09.2010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2719D0-472E-41AA-8B87-32DD231DEBF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72EF2E4-21E0-4D1A-9B3D-9A7C3E9C79D2}" type="datetimeFigureOut">
              <a:rPr lang="ru-RU" smtClean="0"/>
              <a:t>30.09.2010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2719D0-472E-41AA-8B87-32DD231DEBF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72EF2E4-21E0-4D1A-9B3D-9A7C3E9C79D2}" type="datetimeFigureOut">
              <a:rPr lang="ru-RU" smtClean="0"/>
              <a:t>30.09.2010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32719D0-472E-41AA-8B87-32DD231DEBF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72EF2E4-21E0-4D1A-9B3D-9A7C3E9C79D2}" type="datetimeFigureOut">
              <a:rPr lang="ru-RU" smtClean="0"/>
              <a:t>30.09.2010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32719D0-472E-41AA-8B87-32DD231DEBF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72EF2E4-21E0-4D1A-9B3D-9A7C3E9C79D2}" type="datetimeFigureOut">
              <a:rPr lang="ru-RU" smtClean="0"/>
              <a:t>30.09.2010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32719D0-472E-41AA-8B87-32DD231DEBF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72EF2E4-21E0-4D1A-9B3D-9A7C3E9C79D2}" type="datetimeFigureOut">
              <a:rPr lang="ru-RU" smtClean="0"/>
              <a:t>30.09.2010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32719D0-472E-41AA-8B87-32DD231DEBF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72EF2E4-21E0-4D1A-9B3D-9A7C3E9C79D2}" type="datetimeFigureOut">
              <a:rPr lang="ru-RU" smtClean="0"/>
              <a:t>30.09.2010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32719D0-472E-41AA-8B87-32DD231DEBF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72EF2E4-21E0-4D1A-9B3D-9A7C3E9C79D2}" type="datetimeFigureOut">
              <a:rPr lang="ru-RU" smtClean="0"/>
              <a:t>30.09.2010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32719D0-472E-41AA-8B87-32DD231DEBF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2EF2E4-21E0-4D1A-9B3D-9A7C3E9C79D2}" type="datetimeFigureOut">
              <a:rPr lang="ru-RU" smtClean="0"/>
              <a:t>30.09.2010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719D0-472E-41AA-8B87-32DD231DEBF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Овал 108"/>
          <p:cNvSpPr/>
          <p:nvPr/>
        </p:nvSpPr>
        <p:spPr>
          <a:xfrm>
            <a:off x="163482" y="387328"/>
            <a:ext cx="1053703" cy="1006623"/>
          </a:xfrm>
          <a:prstGeom prst="ellipse">
            <a:avLst/>
          </a:prstGeom>
          <a:gradFill flip="none" rotWithShape="1">
            <a:gsLst>
              <a:gs pos="100000">
                <a:schemeClr val="bg1">
                  <a:alpha val="0"/>
                </a:schemeClr>
              </a:gs>
              <a:gs pos="46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2" name="Группа 387"/>
          <p:cNvGrpSpPr>
            <a:grpSpLocks/>
          </p:cNvGrpSpPr>
          <p:nvPr/>
        </p:nvGrpSpPr>
        <p:grpSpPr bwMode="auto">
          <a:xfrm>
            <a:off x="-141288" y="285750"/>
            <a:ext cx="9285288" cy="7124700"/>
            <a:chOff x="-836391" y="302553"/>
            <a:chExt cx="9285264" cy="7124638"/>
          </a:xfrm>
        </p:grpSpPr>
        <p:sp>
          <p:nvSpPr>
            <p:cNvPr id="383" name="Полилиния 382"/>
            <p:cNvSpPr/>
            <p:nvPr/>
          </p:nvSpPr>
          <p:spPr>
            <a:xfrm rot="1219034">
              <a:off x="208762" y="2054135"/>
              <a:ext cx="8240111" cy="621713"/>
            </a:xfrm>
            <a:custGeom>
              <a:avLst/>
              <a:gdLst>
                <a:gd name="connsiteX0" fmla="*/ 63062 w 8240111"/>
                <a:gd name="connsiteY0" fmla="*/ 0 h 809297"/>
                <a:gd name="connsiteX1" fmla="*/ 8240111 w 8240111"/>
                <a:gd name="connsiteY1" fmla="*/ 42041 h 809297"/>
                <a:gd name="connsiteX2" fmla="*/ 8219090 w 8240111"/>
                <a:gd name="connsiteY2" fmla="*/ 809297 h 809297"/>
                <a:gd name="connsiteX3" fmla="*/ 0 w 8240111"/>
                <a:gd name="connsiteY3" fmla="*/ 315310 h 809297"/>
                <a:gd name="connsiteX4" fmla="*/ 63062 w 8240111"/>
                <a:gd name="connsiteY4" fmla="*/ 0 h 809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0111" h="809297">
                  <a:moveTo>
                    <a:pt x="63062" y="0"/>
                  </a:moveTo>
                  <a:lnTo>
                    <a:pt x="8240111" y="42041"/>
                  </a:lnTo>
                  <a:lnTo>
                    <a:pt x="8219090" y="809297"/>
                  </a:lnTo>
                  <a:lnTo>
                    <a:pt x="0" y="315310"/>
                  </a:lnTo>
                  <a:lnTo>
                    <a:pt x="63062" y="0"/>
                  </a:lnTo>
                  <a:close/>
                </a:path>
              </a:pathLst>
            </a:custGeom>
            <a:gradFill flip="none" rotWithShape="1">
              <a:gsLst>
                <a:gs pos="100000">
                  <a:schemeClr val="bg1">
                    <a:alpha val="54000"/>
                  </a:schemeClr>
                </a:gs>
                <a:gs pos="0">
                  <a:schemeClr val="bg1">
                    <a:alpha val="0"/>
                  </a:schemeClr>
                </a:gs>
              </a:gsLst>
              <a:lin ang="9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4" name="Полилиния 383"/>
            <p:cNvSpPr/>
            <p:nvPr/>
          </p:nvSpPr>
          <p:spPr>
            <a:xfrm rot="1635534">
              <a:off x="184862" y="2709745"/>
              <a:ext cx="8240111" cy="621713"/>
            </a:xfrm>
            <a:custGeom>
              <a:avLst/>
              <a:gdLst>
                <a:gd name="connsiteX0" fmla="*/ 63062 w 8240111"/>
                <a:gd name="connsiteY0" fmla="*/ 0 h 809297"/>
                <a:gd name="connsiteX1" fmla="*/ 8240111 w 8240111"/>
                <a:gd name="connsiteY1" fmla="*/ 42041 h 809297"/>
                <a:gd name="connsiteX2" fmla="*/ 8219090 w 8240111"/>
                <a:gd name="connsiteY2" fmla="*/ 809297 h 809297"/>
                <a:gd name="connsiteX3" fmla="*/ 0 w 8240111"/>
                <a:gd name="connsiteY3" fmla="*/ 315310 h 809297"/>
                <a:gd name="connsiteX4" fmla="*/ 63062 w 8240111"/>
                <a:gd name="connsiteY4" fmla="*/ 0 h 809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0111" h="809297">
                  <a:moveTo>
                    <a:pt x="63062" y="0"/>
                  </a:moveTo>
                  <a:lnTo>
                    <a:pt x="8240111" y="42041"/>
                  </a:lnTo>
                  <a:lnTo>
                    <a:pt x="8219090" y="809297"/>
                  </a:lnTo>
                  <a:lnTo>
                    <a:pt x="0" y="315310"/>
                  </a:lnTo>
                  <a:lnTo>
                    <a:pt x="63062" y="0"/>
                  </a:lnTo>
                  <a:close/>
                </a:path>
              </a:pathLst>
            </a:custGeom>
            <a:gradFill flip="none" rotWithShape="1">
              <a:gsLst>
                <a:gs pos="100000">
                  <a:schemeClr val="bg1">
                    <a:alpha val="54000"/>
                  </a:schemeClr>
                </a:gs>
                <a:gs pos="0">
                  <a:schemeClr val="bg1">
                    <a:alpha val="0"/>
                  </a:schemeClr>
                </a:gs>
              </a:gsLst>
              <a:lin ang="9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5" name="Полилиния 384"/>
            <p:cNvSpPr/>
            <p:nvPr/>
          </p:nvSpPr>
          <p:spPr>
            <a:xfrm rot="2120141">
              <a:off x="-7745" y="3397179"/>
              <a:ext cx="8240111" cy="621713"/>
            </a:xfrm>
            <a:custGeom>
              <a:avLst/>
              <a:gdLst>
                <a:gd name="connsiteX0" fmla="*/ 63062 w 8240111"/>
                <a:gd name="connsiteY0" fmla="*/ 0 h 809297"/>
                <a:gd name="connsiteX1" fmla="*/ 8240111 w 8240111"/>
                <a:gd name="connsiteY1" fmla="*/ 42041 h 809297"/>
                <a:gd name="connsiteX2" fmla="*/ 8219090 w 8240111"/>
                <a:gd name="connsiteY2" fmla="*/ 809297 h 809297"/>
                <a:gd name="connsiteX3" fmla="*/ 0 w 8240111"/>
                <a:gd name="connsiteY3" fmla="*/ 315310 h 809297"/>
                <a:gd name="connsiteX4" fmla="*/ 63062 w 8240111"/>
                <a:gd name="connsiteY4" fmla="*/ 0 h 809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0111" h="809297">
                  <a:moveTo>
                    <a:pt x="63062" y="0"/>
                  </a:moveTo>
                  <a:lnTo>
                    <a:pt x="8240111" y="42041"/>
                  </a:lnTo>
                  <a:lnTo>
                    <a:pt x="8219090" y="809297"/>
                  </a:lnTo>
                  <a:lnTo>
                    <a:pt x="0" y="315310"/>
                  </a:lnTo>
                  <a:lnTo>
                    <a:pt x="63062" y="0"/>
                  </a:lnTo>
                  <a:close/>
                </a:path>
              </a:pathLst>
            </a:custGeom>
            <a:gradFill flip="none" rotWithShape="1">
              <a:gsLst>
                <a:gs pos="100000">
                  <a:schemeClr val="bg1">
                    <a:alpha val="54000"/>
                  </a:schemeClr>
                </a:gs>
                <a:gs pos="0">
                  <a:schemeClr val="bg1">
                    <a:alpha val="0"/>
                  </a:schemeClr>
                </a:gs>
              </a:gsLst>
              <a:lin ang="9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6" name="Полилиния 385"/>
            <p:cNvSpPr/>
            <p:nvPr/>
          </p:nvSpPr>
          <p:spPr>
            <a:xfrm rot="2683881">
              <a:off x="-836391" y="3656663"/>
              <a:ext cx="8240111" cy="621713"/>
            </a:xfrm>
            <a:custGeom>
              <a:avLst/>
              <a:gdLst>
                <a:gd name="connsiteX0" fmla="*/ 63062 w 8240111"/>
                <a:gd name="connsiteY0" fmla="*/ 0 h 809297"/>
                <a:gd name="connsiteX1" fmla="*/ 8240111 w 8240111"/>
                <a:gd name="connsiteY1" fmla="*/ 42041 h 809297"/>
                <a:gd name="connsiteX2" fmla="*/ 8219090 w 8240111"/>
                <a:gd name="connsiteY2" fmla="*/ 809297 h 809297"/>
                <a:gd name="connsiteX3" fmla="*/ 0 w 8240111"/>
                <a:gd name="connsiteY3" fmla="*/ 315310 h 809297"/>
                <a:gd name="connsiteX4" fmla="*/ 63062 w 8240111"/>
                <a:gd name="connsiteY4" fmla="*/ 0 h 809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0111" h="809297">
                  <a:moveTo>
                    <a:pt x="63062" y="0"/>
                  </a:moveTo>
                  <a:lnTo>
                    <a:pt x="8240111" y="42041"/>
                  </a:lnTo>
                  <a:lnTo>
                    <a:pt x="8219090" y="809297"/>
                  </a:lnTo>
                  <a:lnTo>
                    <a:pt x="0" y="315310"/>
                  </a:lnTo>
                  <a:lnTo>
                    <a:pt x="63062" y="0"/>
                  </a:lnTo>
                  <a:close/>
                </a:path>
              </a:pathLst>
            </a:custGeom>
            <a:gradFill flip="none" rotWithShape="1">
              <a:gsLst>
                <a:gs pos="100000">
                  <a:schemeClr val="bg1">
                    <a:alpha val="54000"/>
                  </a:schemeClr>
                </a:gs>
                <a:gs pos="0">
                  <a:schemeClr val="bg1">
                    <a:alpha val="0"/>
                  </a:schemeClr>
                </a:gs>
              </a:gsLst>
              <a:lin ang="9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7" name="Полилиния 386"/>
            <p:cNvSpPr/>
            <p:nvPr/>
          </p:nvSpPr>
          <p:spPr>
            <a:xfrm rot="3406944">
              <a:off x="-1350748" y="3554015"/>
              <a:ext cx="7124638" cy="621713"/>
            </a:xfrm>
            <a:custGeom>
              <a:avLst/>
              <a:gdLst>
                <a:gd name="connsiteX0" fmla="*/ 63062 w 8240111"/>
                <a:gd name="connsiteY0" fmla="*/ 0 h 809297"/>
                <a:gd name="connsiteX1" fmla="*/ 8240111 w 8240111"/>
                <a:gd name="connsiteY1" fmla="*/ 42041 h 809297"/>
                <a:gd name="connsiteX2" fmla="*/ 8219090 w 8240111"/>
                <a:gd name="connsiteY2" fmla="*/ 809297 h 809297"/>
                <a:gd name="connsiteX3" fmla="*/ 0 w 8240111"/>
                <a:gd name="connsiteY3" fmla="*/ 315310 h 809297"/>
                <a:gd name="connsiteX4" fmla="*/ 63062 w 8240111"/>
                <a:gd name="connsiteY4" fmla="*/ 0 h 809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0111" h="809297">
                  <a:moveTo>
                    <a:pt x="63062" y="0"/>
                  </a:moveTo>
                  <a:lnTo>
                    <a:pt x="8240111" y="42041"/>
                  </a:lnTo>
                  <a:lnTo>
                    <a:pt x="8219090" y="809297"/>
                  </a:lnTo>
                  <a:lnTo>
                    <a:pt x="0" y="315310"/>
                  </a:lnTo>
                  <a:lnTo>
                    <a:pt x="63062" y="0"/>
                  </a:lnTo>
                  <a:close/>
                </a:path>
              </a:pathLst>
            </a:custGeom>
            <a:gradFill flip="none" rotWithShape="1">
              <a:gsLst>
                <a:gs pos="100000">
                  <a:schemeClr val="bg1">
                    <a:alpha val="54000"/>
                  </a:schemeClr>
                </a:gs>
                <a:gs pos="0">
                  <a:schemeClr val="bg1">
                    <a:alpha val="0"/>
                  </a:schemeClr>
                </a:gs>
              </a:gsLst>
              <a:lin ang="9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107" name="Облако 106"/>
          <p:cNvSpPr/>
          <p:nvPr/>
        </p:nvSpPr>
        <p:spPr>
          <a:xfrm>
            <a:off x="2571736" y="571480"/>
            <a:ext cx="5000660" cy="857256"/>
          </a:xfrm>
          <a:prstGeom prst="cloud">
            <a:avLst/>
          </a:prstGeom>
          <a:gradFill flip="none" rotWithShape="1">
            <a:gsLst>
              <a:gs pos="0">
                <a:srgbClr val="AAE1F4"/>
              </a:gs>
              <a:gs pos="100000">
                <a:schemeClr val="accent1">
                  <a:lumMod val="20000"/>
                  <a:lumOff val="80000"/>
                </a:schemeClr>
              </a:gs>
            </a:gsLst>
            <a:lin ang="10200000" scaled="0"/>
            <a:tileRect/>
          </a:gradFill>
          <a:ln>
            <a:noFill/>
          </a:ln>
          <a:scene3d>
            <a:camera prst="orthographicFront"/>
            <a:lightRig rig="threePt" dir="t"/>
          </a:scene3d>
          <a:sp3d>
            <a:bevelT w="18415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8" name="Облако 107"/>
          <p:cNvSpPr/>
          <p:nvPr/>
        </p:nvSpPr>
        <p:spPr>
          <a:xfrm>
            <a:off x="5429256" y="1928802"/>
            <a:ext cx="3429024" cy="714380"/>
          </a:xfrm>
          <a:prstGeom prst="cloud">
            <a:avLst/>
          </a:prstGeom>
          <a:gradFill flip="none" rotWithShape="1">
            <a:gsLst>
              <a:gs pos="0">
                <a:srgbClr val="AAE1F4"/>
              </a:gs>
              <a:gs pos="100000">
                <a:schemeClr val="accent1">
                  <a:lumMod val="20000"/>
                  <a:lumOff val="80000"/>
                </a:schemeClr>
              </a:gs>
            </a:gsLst>
            <a:lin ang="10200000" scaled="0"/>
            <a:tileRect/>
          </a:gradFill>
          <a:ln>
            <a:noFill/>
          </a:ln>
          <a:scene3d>
            <a:camera prst="orthographicFront"/>
            <a:lightRig rig="threePt" dir="t"/>
          </a:scene3d>
          <a:sp3d>
            <a:bevelT w="18415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3" name="Группа 56"/>
          <p:cNvGrpSpPr>
            <a:grpSpLocks/>
          </p:cNvGrpSpPr>
          <p:nvPr/>
        </p:nvGrpSpPr>
        <p:grpSpPr bwMode="auto">
          <a:xfrm>
            <a:off x="4381500" y="-285750"/>
            <a:ext cx="4762500" cy="3000375"/>
            <a:chOff x="5214942" y="-71462"/>
            <a:chExt cx="4191236" cy="2724650"/>
          </a:xfrm>
        </p:grpSpPr>
        <p:sp>
          <p:nvSpPr>
            <p:cNvPr id="4" name="Полилиния 3"/>
            <p:cNvSpPr/>
            <p:nvPr/>
          </p:nvSpPr>
          <p:spPr>
            <a:xfrm>
              <a:off x="5318235" y="785794"/>
              <a:ext cx="3825765" cy="1734207"/>
            </a:xfrm>
            <a:custGeom>
              <a:avLst/>
              <a:gdLst>
                <a:gd name="connsiteX0" fmla="*/ 3825765 w 3825765"/>
                <a:gd name="connsiteY0" fmla="*/ 546538 h 1734207"/>
                <a:gd name="connsiteX1" fmla="*/ 2816772 w 3825765"/>
                <a:gd name="connsiteY1" fmla="*/ 714703 h 1734207"/>
                <a:gd name="connsiteX2" fmla="*/ 2028496 w 3825765"/>
                <a:gd name="connsiteY2" fmla="*/ 767255 h 1734207"/>
                <a:gd name="connsiteX3" fmla="*/ 1334813 w 3825765"/>
                <a:gd name="connsiteY3" fmla="*/ 31531 h 1734207"/>
                <a:gd name="connsiteX4" fmla="*/ 1902372 w 3825765"/>
                <a:gd name="connsiteY4" fmla="*/ 767255 h 1734207"/>
                <a:gd name="connsiteX5" fmla="*/ 935420 w 3825765"/>
                <a:gd name="connsiteY5" fmla="*/ 567559 h 1734207"/>
                <a:gd name="connsiteX6" fmla="*/ 945931 w 3825765"/>
                <a:gd name="connsiteY6" fmla="*/ 0 h 1734207"/>
                <a:gd name="connsiteX7" fmla="*/ 819806 w 3825765"/>
                <a:gd name="connsiteY7" fmla="*/ 536028 h 1734207"/>
                <a:gd name="connsiteX8" fmla="*/ 0 w 3825765"/>
                <a:gd name="connsiteY8" fmla="*/ 430924 h 1734207"/>
                <a:gd name="connsiteX9" fmla="*/ 746234 w 3825765"/>
                <a:gd name="connsiteY9" fmla="*/ 630621 h 1734207"/>
                <a:gd name="connsiteX10" fmla="*/ 262758 w 3825765"/>
                <a:gd name="connsiteY10" fmla="*/ 893379 h 1734207"/>
                <a:gd name="connsiteX11" fmla="*/ 914400 w 3825765"/>
                <a:gd name="connsiteY11" fmla="*/ 683172 h 1734207"/>
                <a:gd name="connsiteX12" fmla="*/ 1965434 w 3825765"/>
                <a:gd name="connsiteY12" fmla="*/ 956441 h 1734207"/>
                <a:gd name="connsiteX13" fmla="*/ 1566041 w 3825765"/>
                <a:gd name="connsiteY13" fmla="*/ 1303283 h 1734207"/>
                <a:gd name="connsiteX14" fmla="*/ 882868 w 3825765"/>
                <a:gd name="connsiteY14" fmla="*/ 1208690 h 1734207"/>
                <a:gd name="connsiteX15" fmla="*/ 1492468 w 3825765"/>
                <a:gd name="connsiteY15" fmla="*/ 1355834 h 1734207"/>
                <a:gd name="connsiteX16" fmla="*/ 998482 w 3825765"/>
                <a:gd name="connsiteY16" fmla="*/ 1692166 h 1734207"/>
                <a:gd name="connsiteX17" fmla="*/ 1597572 w 3825765"/>
                <a:gd name="connsiteY17" fmla="*/ 1429407 h 1734207"/>
                <a:gd name="connsiteX18" fmla="*/ 2028496 w 3825765"/>
                <a:gd name="connsiteY18" fmla="*/ 1734207 h 1734207"/>
                <a:gd name="connsiteX19" fmla="*/ 1713186 w 3825765"/>
                <a:gd name="connsiteY19" fmla="*/ 1366345 h 1734207"/>
                <a:gd name="connsiteX20" fmla="*/ 2133600 w 3825765"/>
                <a:gd name="connsiteY20" fmla="*/ 966952 h 1734207"/>
                <a:gd name="connsiteX21" fmla="*/ 2900855 w 3825765"/>
                <a:gd name="connsiteY21" fmla="*/ 935421 h 1734207"/>
                <a:gd name="connsiteX22" fmla="*/ 3815255 w 3825765"/>
                <a:gd name="connsiteY22" fmla="*/ 809297 h 1734207"/>
                <a:gd name="connsiteX23" fmla="*/ 3825765 w 3825765"/>
                <a:gd name="connsiteY23" fmla="*/ 546538 h 1734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25765" h="1734207">
                  <a:moveTo>
                    <a:pt x="3825765" y="546538"/>
                  </a:moveTo>
                  <a:lnTo>
                    <a:pt x="2816772" y="714703"/>
                  </a:lnTo>
                  <a:lnTo>
                    <a:pt x="2028496" y="767255"/>
                  </a:lnTo>
                  <a:lnTo>
                    <a:pt x="1334813" y="31531"/>
                  </a:lnTo>
                  <a:lnTo>
                    <a:pt x="1902372" y="767255"/>
                  </a:lnTo>
                  <a:lnTo>
                    <a:pt x="935420" y="567559"/>
                  </a:lnTo>
                  <a:lnTo>
                    <a:pt x="945931" y="0"/>
                  </a:lnTo>
                  <a:lnTo>
                    <a:pt x="819806" y="536028"/>
                  </a:lnTo>
                  <a:lnTo>
                    <a:pt x="0" y="430924"/>
                  </a:lnTo>
                  <a:lnTo>
                    <a:pt x="746234" y="630621"/>
                  </a:lnTo>
                  <a:lnTo>
                    <a:pt x="262758" y="893379"/>
                  </a:lnTo>
                  <a:lnTo>
                    <a:pt x="914400" y="683172"/>
                  </a:lnTo>
                  <a:lnTo>
                    <a:pt x="1965434" y="956441"/>
                  </a:lnTo>
                  <a:lnTo>
                    <a:pt x="1566041" y="1303283"/>
                  </a:lnTo>
                  <a:lnTo>
                    <a:pt x="882868" y="1208690"/>
                  </a:lnTo>
                  <a:lnTo>
                    <a:pt x="1492468" y="1355834"/>
                  </a:lnTo>
                  <a:lnTo>
                    <a:pt x="998482" y="1692166"/>
                  </a:lnTo>
                  <a:lnTo>
                    <a:pt x="1597572" y="1429407"/>
                  </a:lnTo>
                  <a:lnTo>
                    <a:pt x="2028496" y="1734207"/>
                  </a:lnTo>
                  <a:lnTo>
                    <a:pt x="1713186" y="1366345"/>
                  </a:lnTo>
                  <a:lnTo>
                    <a:pt x="2133600" y="966952"/>
                  </a:lnTo>
                  <a:cubicBezTo>
                    <a:pt x="2389346" y="956296"/>
                    <a:pt x="2644887" y="935421"/>
                    <a:pt x="2900855" y="935421"/>
                  </a:cubicBezTo>
                  <a:lnTo>
                    <a:pt x="3815255" y="809297"/>
                  </a:lnTo>
                  <a:lnTo>
                    <a:pt x="3825765" y="546538"/>
                  </a:lnTo>
                  <a:close/>
                </a:path>
              </a:pathLst>
            </a:custGeom>
            <a:blipFill>
              <a:blip r:embed="rId3"/>
              <a:tile tx="0" ty="0" sx="100000" sy="100000" flip="none" algn="tl"/>
            </a:blipFill>
            <a:ln>
              <a:noFill/>
            </a:ln>
            <a:scene3d>
              <a:camera prst="orthographicFront"/>
              <a:lightRig rig="threePt" dir="t"/>
            </a:scene3d>
            <a:sp3d>
              <a:bevelT w="133350" h="444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1" name="Полилиния 10"/>
            <p:cNvSpPr/>
            <p:nvPr/>
          </p:nvSpPr>
          <p:spPr>
            <a:xfrm rot="860733" flipV="1">
              <a:off x="6909393" y="3183"/>
              <a:ext cx="2496785" cy="1305578"/>
            </a:xfrm>
            <a:custGeom>
              <a:avLst/>
              <a:gdLst>
                <a:gd name="connsiteX0" fmla="*/ 3825765 w 3825765"/>
                <a:gd name="connsiteY0" fmla="*/ 546538 h 1734207"/>
                <a:gd name="connsiteX1" fmla="*/ 2816772 w 3825765"/>
                <a:gd name="connsiteY1" fmla="*/ 714703 h 1734207"/>
                <a:gd name="connsiteX2" fmla="*/ 2028496 w 3825765"/>
                <a:gd name="connsiteY2" fmla="*/ 767255 h 1734207"/>
                <a:gd name="connsiteX3" fmla="*/ 1334813 w 3825765"/>
                <a:gd name="connsiteY3" fmla="*/ 31531 h 1734207"/>
                <a:gd name="connsiteX4" fmla="*/ 1902372 w 3825765"/>
                <a:gd name="connsiteY4" fmla="*/ 767255 h 1734207"/>
                <a:gd name="connsiteX5" fmla="*/ 935420 w 3825765"/>
                <a:gd name="connsiteY5" fmla="*/ 567559 h 1734207"/>
                <a:gd name="connsiteX6" fmla="*/ 945931 w 3825765"/>
                <a:gd name="connsiteY6" fmla="*/ 0 h 1734207"/>
                <a:gd name="connsiteX7" fmla="*/ 819806 w 3825765"/>
                <a:gd name="connsiteY7" fmla="*/ 536028 h 1734207"/>
                <a:gd name="connsiteX8" fmla="*/ 0 w 3825765"/>
                <a:gd name="connsiteY8" fmla="*/ 430924 h 1734207"/>
                <a:gd name="connsiteX9" fmla="*/ 746234 w 3825765"/>
                <a:gd name="connsiteY9" fmla="*/ 630621 h 1734207"/>
                <a:gd name="connsiteX10" fmla="*/ 262758 w 3825765"/>
                <a:gd name="connsiteY10" fmla="*/ 893379 h 1734207"/>
                <a:gd name="connsiteX11" fmla="*/ 914400 w 3825765"/>
                <a:gd name="connsiteY11" fmla="*/ 683172 h 1734207"/>
                <a:gd name="connsiteX12" fmla="*/ 1965434 w 3825765"/>
                <a:gd name="connsiteY12" fmla="*/ 956441 h 1734207"/>
                <a:gd name="connsiteX13" fmla="*/ 1566041 w 3825765"/>
                <a:gd name="connsiteY13" fmla="*/ 1303283 h 1734207"/>
                <a:gd name="connsiteX14" fmla="*/ 882868 w 3825765"/>
                <a:gd name="connsiteY14" fmla="*/ 1208690 h 1734207"/>
                <a:gd name="connsiteX15" fmla="*/ 1492468 w 3825765"/>
                <a:gd name="connsiteY15" fmla="*/ 1355834 h 1734207"/>
                <a:gd name="connsiteX16" fmla="*/ 998482 w 3825765"/>
                <a:gd name="connsiteY16" fmla="*/ 1692166 h 1734207"/>
                <a:gd name="connsiteX17" fmla="*/ 1597572 w 3825765"/>
                <a:gd name="connsiteY17" fmla="*/ 1429407 h 1734207"/>
                <a:gd name="connsiteX18" fmla="*/ 2028496 w 3825765"/>
                <a:gd name="connsiteY18" fmla="*/ 1734207 h 1734207"/>
                <a:gd name="connsiteX19" fmla="*/ 1713186 w 3825765"/>
                <a:gd name="connsiteY19" fmla="*/ 1366345 h 1734207"/>
                <a:gd name="connsiteX20" fmla="*/ 2133600 w 3825765"/>
                <a:gd name="connsiteY20" fmla="*/ 966952 h 1734207"/>
                <a:gd name="connsiteX21" fmla="*/ 2900855 w 3825765"/>
                <a:gd name="connsiteY21" fmla="*/ 935421 h 1734207"/>
                <a:gd name="connsiteX22" fmla="*/ 3815255 w 3825765"/>
                <a:gd name="connsiteY22" fmla="*/ 809297 h 1734207"/>
                <a:gd name="connsiteX23" fmla="*/ 3825765 w 3825765"/>
                <a:gd name="connsiteY23" fmla="*/ 546538 h 1734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25765" h="1734207">
                  <a:moveTo>
                    <a:pt x="3825765" y="546538"/>
                  </a:moveTo>
                  <a:lnTo>
                    <a:pt x="2816772" y="714703"/>
                  </a:lnTo>
                  <a:lnTo>
                    <a:pt x="2028496" y="767255"/>
                  </a:lnTo>
                  <a:lnTo>
                    <a:pt x="1334813" y="31531"/>
                  </a:lnTo>
                  <a:lnTo>
                    <a:pt x="1902372" y="767255"/>
                  </a:lnTo>
                  <a:lnTo>
                    <a:pt x="935420" y="567559"/>
                  </a:lnTo>
                  <a:lnTo>
                    <a:pt x="945931" y="0"/>
                  </a:lnTo>
                  <a:lnTo>
                    <a:pt x="819806" y="536028"/>
                  </a:lnTo>
                  <a:lnTo>
                    <a:pt x="0" y="430924"/>
                  </a:lnTo>
                  <a:lnTo>
                    <a:pt x="746234" y="630621"/>
                  </a:lnTo>
                  <a:lnTo>
                    <a:pt x="262758" y="893379"/>
                  </a:lnTo>
                  <a:lnTo>
                    <a:pt x="914400" y="683172"/>
                  </a:lnTo>
                  <a:lnTo>
                    <a:pt x="1965434" y="956441"/>
                  </a:lnTo>
                  <a:lnTo>
                    <a:pt x="1566041" y="1303283"/>
                  </a:lnTo>
                  <a:lnTo>
                    <a:pt x="882868" y="1208690"/>
                  </a:lnTo>
                  <a:lnTo>
                    <a:pt x="1492468" y="1355834"/>
                  </a:lnTo>
                  <a:lnTo>
                    <a:pt x="998482" y="1692166"/>
                  </a:lnTo>
                  <a:lnTo>
                    <a:pt x="1597572" y="1429407"/>
                  </a:lnTo>
                  <a:lnTo>
                    <a:pt x="2028496" y="1734207"/>
                  </a:lnTo>
                  <a:lnTo>
                    <a:pt x="1713186" y="1366345"/>
                  </a:lnTo>
                  <a:lnTo>
                    <a:pt x="2133600" y="966952"/>
                  </a:lnTo>
                  <a:cubicBezTo>
                    <a:pt x="2389346" y="956296"/>
                    <a:pt x="2644887" y="935421"/>
                    <a:pt x="2900855" y="935421"/>
                  </a:cubicBezTo>
                  <a:lnTo>
                    <a:pt x="3815255" y="809297"/>
                  </a:lnTo>
                  <a:lnTo>
                    <a:pt x="3825765" y="546538"/>
                  </a:lnTo>
                  <a:close/>
                </a:path>
              </a:pathLst>
            </a:custGeom>
            <a:blipFill>
              <a:blip r:embed="rId3"/>
              <a:tile tx="0" ty="0" sx="100000" sy="100000" flip="none" algn="tl"/>
            </a:blipFill>
            <a:ln>
              <a:noFill/>
            </a:ln>
            <a:scene3d>
              <a:camera prst="orthographicFront"/>
              <a:lightRig rig="threePt" dir="t"/>
            </a:scene3d>
            <a:sp3d>
              <a:bevelT w="133350" h="444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 name="Полилиния 9"/>
            <p:cNvSpPr/>
            <p:nvPr/>
          </p:nvSpPr>
          <p:spPr>
            <a:xfrm>
              <a:off x="7000892" y="21429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 name="Полилиния 11"/>
            <p:cNvSpPr/>
            <p:nvPr/>
          </p:nvSpPr>
          <p:spPr>
            <a:xfrm rot="19708205">
              <a:off x="7500958" y="7141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 name="Полилиния 12"/>
            <p:cNvSpPr/>
            <p:nvPr/>
          </p:nvSpPr>
          <p:spPr>
            <a:xfrm>
              <a:off x="8143900" y="-7146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 name="Полилиния 13"/>
            <p:cNvSpPr/>
            <p:nvPr/>
          </p:nvSpPr>
          <p:spPr>
            <a:xfrm>
              <a:off x="7786710" y="-7146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 name="Полилиния 14"/>
            <p:cNvSpPr/>
            <p:nvPr/>
          </p:nvSpPr>
          <p:spPr>
            <a:xfrm>
              <a:off x="7358082" y="42860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 name="Полилиния 15"/>
            <p:cNvSpPr/>
            <p:nvPr/>
          </p:nvSpPr>
          <p:spPr>
            <a:xfrm>
              <a:off x="6715140" y="50004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 name="Полилиния 16"/>
            <p:cNvSpPr/>
            <p:nvPr/>
          </p:nvSpPr>
          <p:spPr>
            <a:xfrm>
              <a:off x="7286644" y="92867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 name="Полилиния 17"/>
            <p:cNvSpPr/>
            <p:nvPr/>
          </p:nvSpPr>
          <p:spPr>
            <a:xfrm>
              <a:off x="7215206" y="64291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 name="Полилиния 18"/>
            <p:cNvSpPr/>
            <p:nvPr/>
          </p:nvSpPr>
          <p:spPr>
            <a:xfrm>
              <a:off x="7572396" y="100010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 name="Полилиния 19"/>
            <p:cNvSpPr/>
            <p:nvPr/>
          </p:nvSpPr>
          <p:spPr>
            <a:xfrm rot="1969772">
              <a:off x="7844062" y="91107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 name="Полилиния 20"/>
            <p:cNvSpPr/>
            <p:nvPr/>
          </p:nvSpPr>
          <p:spPr>
            <a:xfrm>
              <a:off x="7786710" y="42860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 name="Полилиния 21"/>
            <p:cNvSpPr/>
            <p:nvPr/>
          </p:nvSpPr>
          <p:spPr>
            <a:xfrm>
              <a:off x="8286776" y="50004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 name="Полилиния 22"/>
            <p:cNvSpPr/>
            <p:nvPr/>
          </p:nvSpPr>
          <p:spPr>
            <a:xfrm>
              <a:off x="6572264" y="78579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 name="Полилиния 23"/>
            <p:cNvSpPr/>
            <p:nvPr/>
          </p:nvSpPr>
          <p:spPr>
            <a:xfrm rot="20410928">
              <a:off x="6072198" y="71435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 name="Полилиния 24"/>
            <p:cNvSpPr/>
            <p:nvPr/>
          </p:nvSpPr>
          <p:spPr>
            <a:xfrm rot="587691">
              <a:off x="5214942" y="107154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6" name="Полилиния 25"/>
            <p:cNvSpPr/>
            <p:nvPr/>
          </p:nvSpPr>
          <p:spPr>
            <a:xfrm rot="20411730">
              <a:off x="5429256" y="150017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7" name="Полилиния 26"/>
            <p:cNvSpPr/>
            <p:nvPr/>
          </p:nvSpPr>
          <p:spPr>
            <a:xfrm rot="1771934">
              <a:off x="6072198" y="185736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 name="Полилиния 27"/>
            <p:cNvSpPr/>
            <p:nvPr/>
          </p:nvSpPr>
          <p:spPr>
            <a:xfrm rot="1666315">
              <a:off x="6215074" y="228599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 name="Полилиния 28"/>
            <p:cNvSpPr/>
            <p:nvPr/>
          </p:nvSpPr>
          <p:spPr>
            <a:xfrm>
              <a:off x="7143768" y="235743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 name="Полилиния 29"/>
            <p:cNvSpPr/>
            <p:nvPr/>
          </p:nvSpPr>
          <p:spPr>
            <a:xfrm>
              <a:off x="7215206" y="178592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 name="Полилиния 30"/>
            <p:cNvSpPr/>
            <p:nvPr/>
          </p:nvSpPr>
          <p:spPr>
            <a:xfrm>
              <a:off x="6072198" y="107154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 name="Полилиния 31"/>
            <p:cNvSpPr/>
            <p:nvPr/>
          </p:nvSpPr>
          <p:spPr>
            <a:xfrm rot="1065905">
              <a:off x="5500694" y="100010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 name="Полилиния 32"/>
            <p:cNvSpPr/>
            <p:nvPr/>
          </p:nvSpPr>
          <p:spPr>
            <a:xfrm rot="19191918">
              <a:off x="5715008" y="150017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 name="Полилиния 33"/>
            <p:cNvSpPr/>
            <p:nvPr/>
          </p:nvSpPr>
          <p:spPr>
            <a:xfrm rot="1361292">
              <a:off x="5857884" y="121442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 name="Полилиния 34"/>
            <p:cNvSpPr/>
            <p:nvPr/>
          </p:nvSpPr>
          <p:spPr>
            <a:xfrm rot="1099206">
              <a:off x="6000760" y="142873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 name="Полилиния 35"/>
            <p:cNvSpPr/>
            <p:nvPr/>
          </p:nvSpPr>
          <p:spPr>
            <a:xfrm rot="20247737">
              <a:off x="6689470" y="104357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 name="Полилиния 36"/>
            <p:cNvSpPr/>
            <p:nvPr/>
          </p:nvSpPr>
          <p:spPr>
            <a:xfrm>
              <a:off x="6929454" y="100010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 name="Полилиния 37"/>
            <p:cNvSpPr/>
            <p:nvPr/>
          </p:nvSpPr>
          <p:spPr>
            <a:xfrm>
              <a:off x="6858016" y="135729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9" name="Полилиния 38"/>
            <p:cNvSpPr/>
            <p:nvPr/>
          </p:nvSpPr>
          <p:spPr>
            <a:xfrm>
              <a:off x="7215206" y="128586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0" name="Полилиния 39"/>
            <p:cNvSpPr/>
            <p:nvPr/>
          </p:nvSpPr>
          <p:spPr>
            <a:xfrm>
              <a:off x="5643570" y="121442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1" name="Полилиния 40"/>
            <p:cNvSpPr/>
            <p:nvPr/>
          </p:nvSpPr>
          <p:spPr>
            <a:xfrm rot="20716111">
              <a:off x="6286512" y="128586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2" name="Полилиния 41"/>
            <p:cNvSpPr/>
            <p:nvPr/>
          </p:nvSpPr>
          <p:spPr>
            <a:xfrm>
              <a:off x="5857884" y="100010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3" name="Полилиния 42"/>
            <p:cNvSpPr/>
            <p:nvPr/>
          </p:nvSpPr>
          <p:spPr>
            <a:xfrm>
              <a:off x="6286512" y="171448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4" name="Полилиния 43"/>
            <p:cNvSpPr/>
            <p:nvPr/>
          </p:nvSpPr>
          <p:spPr>
            <a:xfrm rot="1666315">
              <a:off x="6410397" y="1978341"/>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5" name="Полилиния 44"/>
            <p:cNvSpPr/>
            <p:nvPr/>
          </p:nvSpPr>
          <p:spPr>
            <a:xfrm>
              <a:off x="6500826" y="221455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6" name="Полилиния 45"/>
            <p:cNvSpPr/>
            <p:nvPr/>
          </p:nvSpPr>
          <p:spPr>
            <a:xfrm>
              <a:off x="6572264" y="178592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7" name="Полилиния 46"/>
            <p:cNvSpPr/>
            <p:nvPr/>
          </p:nvSpPr>
          <p:spPr>
            <a:xfrm rot="1771934">
              <a:off x="6698031" y="205145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8" name="Полилиния 47"/>
            <p:cNvSpPr/>
            <p:nvPr/>
          </p:nvSpPr>
          <p:spPr>
            <a:xfrm rot="1771934">
              <a:off x="7055221" y="205145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9" name="Полилиния 48"/>
            <p:cNvSpPr/>
            <p:nvPr/>
          </p:nvSpPr>
          <p:spPr>
            <a:xfrm>
              <a:off x="6858016" y="178592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0" name="Полилиния 49"/>
            <p:cNvSpPr/>
            <p:nvPr/>
          </p:nvSpPr>
          <p:spPr>
            <a:xfrm rot="1874304">
              <a:off x="7556933" y="55269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1" name="Полилиния 50"/>
            <p:cNvSpPr/>
            <p:nvPr/>
          </p:nvSpPr>
          <p:spPr>
            <a:xfrm rot="1874304">
              <a:off x="6985430" y="48126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2" name="Полилиния 51"/>
            <p:cNvSpPr/>
            <p:nvPr/>
          </p:nvSpPr>
          <p:spPr>
            <a:xfrm>
              <a:off x="7929586" y="14285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3" name="Полилиния 52"/>
            <p:cNvSpPr/>
            <p:nvPr/>
          </p:nvSpPr>
          <p:spPr>
            <a:xfrm>
              <a:off x="7643834" y="21429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4" name="Полилиния 53"/>
            <p:cNvSpPr/>
            <p:nvPr/>
          </p:nvSpPr>
          <p:spPr>
            <a:xfrm>
              <a:off x="7929586" y="64291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5" name="Полилиния 54"/>
            <p:cNvSpPr/>
            <p:nvPr/>
          </p:nvSpPr>
          <p:spPr>
            <a:xfrm rot="1874304">
              <a:off x="8056999" y="409823"/>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6" name="Полилиния 55"/>
            <p:cNvSpPr/>
            <p:nvPr/>
          </p:nvSpPr>
          <p:spPr>
            <a:xfrm>
              <a:off x="6572264" y="135729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5" name="Группа 218"/>
          <p:cNvGrpSpPr>
            <a:grpSpLocks/>
          </p:cNvGrpSpPr>
          <p:nvPr/>
        </p:nvGrpSpPr>
        <p:grpSpPr bwMode="auto">
          <a:xfrm>
            <a:off x="-714375" y="3775075"/>
            <a:ext cx="9247188" cy="3082925"/>
            <a:chOff x="-65581" y="3302758"/>
            <a:chExt cx="9247681" cy="3555242"/>
          </a:xfrm>
        </p:grpSpPr>
        <p:sp>
          <p:nvSpPr>
            <p:cNvPr id="117" name="Полилиния 116"/>
            <p:cNvSpPr/>
            <p:nvPr/>
          </p:nvSpPr>
          <p:spPr>
            <a:xfrm>
              <a:off x="-12700" y="5146130"/>
              <a:ext cx="9156700" cy="1711869"/>
            </a:xfrm>
            <a:custGeom>
              <a:avLst/>
              <a:gdLst>
                <a:gd name="connsiteX0" fmla="*/ 0 w 7531100"/>
                <a:gd name="connsiteY0" fmla="*/ 0 h 1384300"/>
                <a:gd name="connsiteX1" fmla="*/ 3200400 w 7531100"/>
                <a:gd name="connsiteY1" fmla="*/ 12700 h 1384300"/>
                <a:gd name="connsiteX2" fmla="*/ 6070600 w 7531100"/>
                <a:gd name="connsiteY2" fmla="*/ 241300 h 1384300"/>
                <a:gd name="connsiteX3" fmla="*/ 7531100 w 7531100"/>
                <a:gd name="connsiteY3" fmla="*/ 1371600 h 1384300"/>
                <a:gd name="connsiteX4" fmla="*/ 0 w 7531100"/>
                <a:gd name="connsiteY4" fmla="*/ 1384300 h 1384300"/>
                <a:gd name="connsiteX5" fmla="*/ 0 w 7531100"/>
                <a:gd name="connsiteY5" fmla="*/ 0 h 1384300"/>
                <a:gd name="connsiteX0" fmla="*/ 0 w 7531100"/>
                <a:gd name="connsiteY0" fmla="*/ 327569 h 1711869"/>
                <a:gd name="connsiteX1" fmla="*/ 3200400 w 7531100"/>
                <a:gd name="connsiteY1" fmla="*/ 340269 h 1711869"/>
                <a:gd name="connsiteX2" fmla="*/ 6070600 w 7531100"/>
                <a:gd name="connsiteY2" fmla="*/ 568869 h 1711869"/>
                <a:gd name="connsiteX3" fmla="*/ 7531100 w 7531100"/>
                <a:gd name="connsiteY3" fmla="*/ 1699169 h 1711869"/>
                <a:gd name="connsiteX4" fmla="*/ 0 w 7531100"/>
                <a:gd name="connsiteY4" fmla="*/ 1711869 h 1711869"/>
                <a:gd name="connsiteX5" fmla="*/ 0 w 7531100"/>
                <a:gd name="connsiteY5"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31100 w 7531100"/>
                <a:gd name="connsiteY3" fmla="*/ 1699169 h 1711869"/>
                <a:gd name="connsiteX4" fmla="*/ 0 w 7531100"/>
                <a:gd name="connsiteY4" fmla="*/ 1711869 h 1711869"/>
                <a:gd name="connsiteX5" fmla="*/ 0 w 7531100"/>
                <a:gd name="connsiteY5"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31100 w 7531100"/>
                <a:gd name="connsiteY3" fmla="*/ 1699169 h 1711869"/>
                <a:gd name="connsiteX4" fmla="*/ 0 w 7531100"/>
                <a:gd name="connsiteY4" fmla="*/ 1711869 h 1711869"/>
                <a:gd name="connsiteX5" fmla="*/ 0 w 7531100"/>
                <a:gd name="connsiteY5"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31100 w 7531100"/>
                <a:gd name="connsiteY3" fmla="*/ 1699169 h 1711869"/>
                <a:gd name="connsiteX4" fmla="*/ 0 w 7531100"/>
                <a:gd name="connsiteY4" fmla="*/ 1711869 h 1711869"/>
                <a:gd name="connsiteX5" fmla="*/ 0 w 7531100"/>
                <a:gd name="connsiteY5"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18023 w 7531100"/>
                <a:gd name="connsiteY3" fmla="*/ 311666 h 1711869"/>
                <a:gd name="connsiteX4" fmla="*/ 7531100 w 7531100"/>
                <a:gd name="connsiteY4" fmla="*/ 1699169 h 1711869"/>
                <a:gd name="connsiteX5" fmla="*/ 0 w 7531100"/>
                <a:gd name="connsiteY5" fmla="*/ 1711869 h 1711869"/>
                <a:gd name="connsiteX6" fmla="*/ 0 w 7531100"/>
                <a:gd name="connsiteY6"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18023 w 7531100"/>
                <a:gd name="connsiteY3" fmla="*/ 311666 h 1711869"/>
                <a:gd name="connsiteX4" fmla="*/ 7531100 w 7531100"/>
                <a:gd name="connsiteY4" fmla="*/ 1699169 h 1711869"/>
                <a:gd name="connsiteX5" fmla="*/ 0 w 7531100"/>
                <a:gd name="connsiteY5" fmla="*/ 1711869 h 1711869"/>
                <a:gd name="connsiteX6" fmla="*/ 0 w 7531100"/>
                <a:gd name="connsiteY6"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18023 w 7531100"/>
                <a:gd name="connsiteY3" fmla="*/ 311666 h 1711869"/>
                <a:gd name="connsiteX4" fmla="*/ 7531100 w 7531100"/>
                <a:gd name="connsiteY4" fmla="*/ 1699169 h 1711869"/>
                <a:gd name="connsiteX5" fmla="*/ 0 w 7531100"/>
                <a:gd name="connsiteY5" fmla="*/ 1711869 h 1711869"/>
                <a:gd name="connsiteX6" fmla="*/ 0 w 7531100"/>
                <a:gd name="connsiteY6" fmla="*/ 327569 h 17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31100" h="1711869">
                  <a:moveTo>
                    <a:pt x="0" y="327569"/>
                  </a:moveTo>
                  <a:cubicBezTo>
                    <a:pt x="998562" y="0"/>
                    <a:pt x="2157430" y="512234"/>
                    <a:pt x="3200400" y="340269"/>
                  </a:cubicBezTo>
                  <a:cubicBezTo>
                    <a:pt x="4225399" y="178329"/>
                    <a:pt x="5274201" y="94191"/>
                    <a:pt x="6070600" y="568869"/>
                  </a:cubicBezTo>
                  <a:cubicBezTo>
                    <a:pt x="6563499" y="668857"/>
                    <a:pt x="7177844" y="446598"/>
                    <a:pt x="7518023" y="311666"/>
                  </a:cubicBezTo>
                  <a:lnTo>
                    <a:pt x="7531100" y="1699169"/>
                  </a:lnTo>
                  <a:lnTo>
                    <a:pt x="0" y="1711869"/>
                  </a:lnTo>
                  <a:lnTo>
                    <a:pt x="0" y="327569"/>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prstMaterial="matte">
              <a:bevelT w="488950" h="1016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6" name="Группа 119"/>
            <p:cNvGrpSpPr>
              <a:grpSpLocks/>
            </p:cNvGrpSpPr>
            <p:nvPr/>
          </p:nvGrpSpPr>
          <p:grpSpPr bwMode="auto">
            <a:xfrm>
              <a:off x="428596" y="3632354"/>
              <a:ext cx="1109662" cy="1971543"/>
              <a:chOff x="428596" y="3632354"/>
              <a:chExt cx="1109662" cy="1971543"/>
            </a:xfrm>
          </p:grpSpPr>
          <p:sp>
            <p:nvSpPr>
              <p:cNvPr id="118" name="Равнобедренный треугольник 117"/>
              <p:cNvSpPr/>
              <p:nvPr/>
            </p:nvSpPr>
            <p:spPr>
              <a:xfrm>
                <a:off x="859577" y="4460889"/>
                <a:ext cx="214314" cy="1143008"/>
              </a:xfrm>
              <a:prstGeom prst="triangle">
                <a:avLst/>
              </a:prstGeom>
              <a:blipFill>
                <a:blip r:embed="rId3"/>
                <a:tile tx="0" ty="0" sx="100000" sy="100000" flip="none" algn="tl"/>
              </a:blip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19" name="Полилиния 118"/>
              <p:cNvSpPr/>
              <p:nvPr/>
            </p:nvSpPr>
            <p:spPr>
              <a:xfrm>
                <a:off x="428596" y="3632354"/>
                <a:ext cx="1109662" cy="1812775"/>
              </a:xfrm>
              <a:custGeom>
                <a:avLst/>
                <a:gdLst>
                  <a:gd name="connsiteX0" fmla="*/ 0 w 642942"/>
                  <a:gd name="connsiteY0" fmla="*/ 1143008 h 1143008"/>
                  <a:gd name="connsiteX1" fmla="*/ 321471 w 642942"/>
                  <a:gd name="connsiteY1" fmla="*/ 0 h 1143008"/>
                  <a:gd name="connsiteX2" fmla="*/ 642942 w 642942"/>
                  <a:gd name="connsiteY2" fmla="*/ 1143008 h 1143008"/>
                  <a:gd name="connsiteX3" fmla="*/ 0 w 642942"/>
                  <a:gd name="connsiteY3" fmla="*/ 1143008 h 1143008"/>
                  <a:gd name="connsiteX0" fmla="*/ 0 w 642942"/>
                  <a:gd name="connsiteY0" fmla="*/ 1225565 h 1225565"/>
                  <a:gd name="connsiteX1" fmla="*/ 321471 w 642942"/>
                  <a:gd name="connsiteY1" fmla="*/ 82557 h 1225565"/>
                  <a:gd name="connsiteX2" fmla="*/ 642942 w 642942"/>
                  <a:gd name="connsiteY2" fmla="*/ 1225565 h 1225565"/>
                  <a:gd name="connsiteX3" fmla="*/ 0 w 642942"/>
                  <a:gd name="connsiteY3" fmla="*/ 1225565 h 1225565"/>
                  <a:gd name="connsiteX0" fmla="*/ 0 w 642942"/>
                  <a:gd name="connsiteY0" fmla="*/ 1246203 h 1246203"/>
                  <a:gd name="connsiteX1" fmla="*/ 321471 w 642942"/>
                  <a:gd name="connsiteY1" fmla="*/ 103195 h 1246203"/>
                  <a:gd name="connsiteX2" fmla="*/ 642942 w 642942"/>
                  <a:gd name="connsiteY2" fmla="*/ 1246203 h 1246203"/>
                  <a:gd name="connsiteX3" fmla="*/ 0 w 642942"/>
                  <a:gd name="connsiteY3" fmla="*/ 1246203 h 1246203"/>
                  <a:gd name="connsiteX0" fmla="*/ 0 w 892995"/>
                  <a:gd name="connsiteY0" fmla="*/ 1246203 h 1390650"/>
                  <a:gd name="connsiteX1" fmla="*/ 321471 w 892995"/>
                  <a:gd name="connsiteY1" fmla="*/ 103195 h 1390650"/>
                  <a:gd name="connsiteX2" fmla="*/ 642942 w 892995"/>
                  <a:gd name="connsiteY2" fmla="*/ 1246203 h 1390650"/>
                  <a:gd name="connsiteX3" fmla="*/ 0 w 892995"/>
                  <a:gd name="connsiteY3" fmla="*/ 1246203 h 1390650"/>
                  <a:gd name="connsiteX0" fmla="*/ 216667 w 1109662"/>
                  <a:gd name="connsiteY0" fmla="*/ 1246203 h 1428750"/>
                  <a:gd name="connsiteX1" fmla="*/ 538138 w 1109662"/>
                  <a:gd name="connsiteY1" fmla="*/ 103195 h 1428750"/>
                  <a:gd name="connsiteX2" fmla="*/ 859609 w 1109662"/>
                  <a:gd name="connsiteY2" fmla="*/ 1246203 h 1428750"/>
                  <a:gd name="connsiteX3" fmla="*/ 216667 w 1109662"/>
                  <a:gd name="connsiteY3" fmla="*/ 1246203 h 1428750"/>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Lst>
                <a:ahLst/>
                <a:cxnLst>
                  <a:cxn ang="0">
                    <a:pos x="connsiteX0" y="connsiteY0"/>
                  </a:cxn>
                  <a:cxn ang="0">
                    <a:pos x="connsiteX1" y="connsiteY1"/>
                  </a:cxn>
                  <a:cxn ang="0">
                    <a:pos x="connsiteX2" y="connsiteY2"/>
                  </a:cxn>
                  <a:cxn ang="0">
                    <a:pos x="connsiteX3" y="connsiteY3"/>
                  </a:cxn>
                </a:cxnLst>
                <a:rect l="l" t="t" r="r" b="b"/>
                <a:pathLst>
                  <a:path w="1109662" h="1444625">
                    <a:moveTo>
                      <a:pt x="216667" y="1246203"/>
                    </a:moveTo>
                    <a:cubicBezTo>
                      <a:pt x="0" y="1428750"/>
                      <a:pt x="396081" y="0"/>
                      <a:pt x="538138" y="103195"/>
                    </a:cubicBezTo>
                    <a:cubicBezTo>
                      <a:pt x="675481" y="20638"/>
                      <a:pt x="1109662" y="1390650"/>
                      <a:pt x="859609" y="1246203"/>
                    </a:cubicBezTo>
                    <a:cubicBezTo>
                      <a:pt x="650081" y="1444625"/>
                      <a:pt x="523081" y="1406525"/>
                      <a:pt x="216667" y="1246203"/>
                    </a:cubicBezTo>
                    <a:close/>
                  </a:path>
                </a:pathLst>
              </a:custGeom>
              <a:gradFill>
                <a:gsLst>
                  <a:gs pos="100000">
                    <a:srgbClr val="92D050"/>
                  </a:gs>
                  <a:gs pos="0">
                    <a:schemeClr val="accent3">
                      <a:lumMod val="50000"/>
                    </a:schemeClr>
                  </a:gs>
                </a:gsLst>
                <a:lin ang="16200000" scaled="1"/>
              </a:gradFill>
              <a:ln>
                <a:noFill/>
              </a:ln>
              <a:effectLst>
                <a:outerShdw blurRad="266700" dist="165100" dir="3960000" sx="90000" sy="-19000" rotWithShape="0">
                  <a:prstClr val="black">
                    <a:alpha val="39000"/>
                  </a:prstClr>
                </a:outerShdw>
              </a:effectLst>
              <a:scene3d>
                <a:camera prst="orthographicFront"/>
                <a:lightRig rig="threePt" dir="t"/>
              </a:scene3d>
              <a:sp3d prstMaterial="matte">
                <a:bevelT w="4318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7" name="Группа 120"/>
            <p:cNvGrpSpPr>
              <a:grpSpLocks/>
            </p:cNvGrpSpPr>
            <p:nvPr/>
          </p:nvGrpSpPr>
          <p:grpSpPr bwMode="auto">
            <a:xfrm>
              <a:off x="7858148" y="4209144"/>
              <a:ext cx="928694" cy="1537629"/>
              <a:chOff x="428596" y="3829035"/>
              <a:chExt cx="1109662" cy="1774862"/>
            </a:xfrm>
          </p:grpSpPr>
          <p:sp>
            <p:nvSpPr>
              <p:cNvPr id="122" name="Равнобедренный треугольник 121"/>
              <p:cNvSpPr/>
              <p:nvPr/>
            </p:nvSpPr>
            <p:spPr>
              <a:xfrm>
                <a:off x="859577" y="4460889"/>
                <a:ext cx="214314" cy="1143008"/>
              </a:xfrm>
              <a:prstGeom prst="triangle">
                <a:avLst/>
              </a:prstGeom>
              <a:blipFill>
                <a:blip r:embed="rId3"/>
                <a:tile tx="0" ty="0" sx="100000" sy="100000" flip="none" algn="tl"/>
              </a:blip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3" name="Полилиния 122"/>
              <p:cNvSpPr/>
              <p:nvPr/>
            </p:nvSpPr>
            <p:spPr>
              <a:xfrm>
                <a:off x="428596" y="3829035"/>
                <a:ext cx="1109662" cy="1616093"/>
              </a:xfrm>
              <a:custGeom>
                <a:avLst/>
                <a:gdLst>
                  <a:gd name="connsiteX0" fmla="*/ 0 w 642942"/>
                  <a:gd name="connsiteY0" fmla="*/ 1143008 h 1143008"/>
                  <a:gd name="connsiteX1" fmla="*/ 321471 w 642942"/>
                  <a:gd name="connsiteY1" fmla="*/ 0 h 1143008"/>
                  <a:gd name="connsiteX2" fmla="*/ 642942 w 642942"/>
                  <a:gd name="connsiteY2" fmla="*/ 1143008 h 1143008"/>
                  <a:gd name="connsiteX3" fmla="*/ 0 w 642942"/>
                  <a:gd name="connsiteY3" fmla="*/ 1143008 h 1143008"/>
                  <a:gd name="connsiteX0" fmla="*/ 0 w 642942"/>
                  <a:gd name="connsiteY0" fmla="*/ 1225565 h 1225565"/>
                  <a:gd name="connsiteX1" fmla="*/ 321471 w 642942"/>
                  <a:gd name="connsiteY1" fmla="*/ 82557 h 1225565"/>
                  <a:gd name="connsiteX2" fmla="*/ 642942 w 642942"/>
                  <a:gd name="connsiteY2" fmla="*/ 1225565 h 1225565"/>
                  <a:gd name="connsiteX3" fmla="*/ 0 w 642942"/>
                  <a:gd name="connsiteY3" fmla="*/ 1225565 h 1225565"/>
                  <a:gd name="connsiteX0" fmla="*/ 0 w 642942"/>
                  <a:gd name="connsiteY0" fmla="*/ 1246203 h 1246203"/>
                  <a:gd name="connsiteX1" fmla="*/ 321471 w 642942"/>
                  <a:gd name="connsiteY1" fmla="*/ 103195 h 1246203"/>
                  <a:gd name="connsiteX2" fmla="*/ 642942 w 642942"/>
                  <a:gd name="connsiteY2" fmla="*/ 1246203 h 1246203"/>
                  <a:gd name="connsiteX3" fmla="*/ 0 w 642942"/>
                  <a:gd name="connsiteY3" fmla="*/ 1246203 h 1246203"/>
                  <a:gd name="connsiteX0" fmla="*/ 0 w 892995"/>
                  <a:gd name="connsiteY0" fmla="*/ 1246203 h 1390650"/>
                  <a:gd name="connsiteX1" fmla="*/ 321471 w 892995"/>
                  <a:gd name="connsiteY1" fmla="*/ 103195 h 1390650"/>
                  <a:gd name="connsiteX2" fmla="*/ 642942 w 892995"/>
                  <a:gd name="connsiteY2" fmla="*/ 1246203 h 1390650"/>
                  <a:gd name="connsiteX3" fmla="*/ 0 w 892995"/>
                  <a:gd name="connsiteY3" fmla="*/ 1246203 h 1390650"/>
                  <a:gd name="connsiteX0" fmla="*/ 216667 w 1109662"/>
                  <a:gd name="connsiteY0" fmla="*/ 1246203 h 1428750"/>
                  <a:gd name="connsiteX1" fmla="*/ 538138 w 1109662"/>
                  <a:gd name="connsiteY1" fmla="*/ 103195 h 1428750"/>
                  <a:gd name="connsiteX2" fmla="*/ 859609 w 1109662"/>
                  <a:gd name="connsiteY2" fmla="*/ 1246203 h 1428750"/>
                  <a:gd name="connsiteX3" fmla="*/ 216667 w 1109662"/>
                  <a:gd name="connsiteY3" fmla="*/ 1246203 h 1428750"/>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Lst>
                <a:ahLst/>
                <a:cxnLst>
                  <a:cxn ang="0">
                    <a:pos x="connsiteX0" y="connsiteY0"/>
                  </a:cxn>
                  <a:cxn ang="0">
                    <a:pos x="connsiteX1" y="connsiteY1"/>
                  </a:cxn>
                  <a:cxn ang="0">
                    <a:pos x="connsiteX2" y="connsiteY2"/>
                  </a:cxn>
                  <a:cxn ang="0">
                    <a:pos x="connsiteX3" y="connsiteY3"/>
                  </a:cxn>
                </a:cxnLst>
                <a:rect l="l" t="t" r="r" b="b"/>
                <a:pathLst>
                  <a:path w="1109662" h="1444625">
                    <a:moveTo>
                      <a:pt x="216667" y="1246203"/>
                    </a:moveTo>
                    <a:cubicBezTo>
                      <a:pt x="0" y="1428750"/>
                      <a:pt x="396081" y="0"/>
                      <a:pt x="538138" y="103195"/>
                    </a:cubicBezTo>
                    <a:cubicBezTo>
                      <a:pt x="675481" y="20638"/>
                      <a:pt x="1109662" y="1390650"/>
                      <a:pt x="859609" y="1246203"/>
                    </a:cubicBezTo>
                    <a:cubicBezTo>
                      <a:pt x="650081" y="1444625"/>
                      <a:pt x="523081" y="1406525"/>
                      <a:pt x="216667" y="1246203"/>
                    </a:cubicBezTo>
                    <a:close/>
                  </a:path>
                </a:pathLst>
              </a:custGeom>
              <a:gradFill>
                <a:gsLst>
                  <a:gs pos="100000">
                    <a:srgbClr val="92D050"/>
                  </a:gs>
                  <a:gs pos="0">
                    <a:schemeClr val="accent3">
                      <a:lumMod val="50000"/>
                    </a:schemeClr>
                  </a:gs>
                </a:gsLst>
                <a:lin ang="16200000" scaled="1"/>
              </a:gradFill>
              <a:ln>
                <a:noFill/>
              </a:ln>
              <a:effectLst>
                <a:outerShdw blurRad="266700" dist="165100" dir="3960000" sx="90000" sy="-19000" rotWithShape="0">
                  <a:prstClr val="black">
                    <a:alpha val="39000"/>
                  </a:prstClr>
                </a:outerShdw>
              </a:effectLst>
              <a:scene3d>
                <a:camera prst="orthographicFront"/>
                <a:lightRig rig="threePt" dir="t"/>
              </a:scene3d>
              <a:sp3d prstMaterial="matte">
                <a:bevelT w="4318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8" name="Группа 123"/>
            <p:cNvGrpSpPr>
              <a:grpSpLocks/>
            </p:cNvGrpSpPr>
            <p:nvPr/>
          </p:nvGrpSpPr>
          <p:grpSpPr bwMode="auto">
            <a:xfrm>
              <a:off x="4500562" y="3302758"/>
              <a:ext cx="1357322" cy="2269381"/>
              <a:chOff x="428596" y="3644850"/>
              <a:chExt cx="1109662" cy="1959047"/>
            </a:xfrm>
          </p:grpSpPr>
          <p:sp>
            <p:nvSpPr>
              <p:cNvPr id="125" name="Равнобедренный треугольник 124"/>
              <p:cNvSpPr/>
              <p:nvPr/>
            </p:nvSpPr>
            <p:spPr>
              <a:xfrm>
                <a:off x="859577" y="4460889"/>
                <a:ext cx="214314" cy="1143008"/>
              </a:xfrm>
              <a:prstGeom prst="triangle">
                <a:avLst/>
              </a:prstGeom>
              <a:blipFill>
                <a:blip r:embed="rId3"/>
                <a:tile tx="0" ty="0" sx="100000" sy="100000" flip="none" algn="tl"/>
              </a:blip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6" name="Полилиния 125"/>
              <p:cNvSpPr/>
              <p:nvPr/>
            </p:nvSpPr>
            <p:spPr>
              <a:xfrm>
                <a:off x="428596" y="3644850"/>
                <a:ext cx="1109662" cy="1800279"/>
              </a:xfrm>
              <a:custGeom>
                <a:avLst/>
                <a:gdLst>
                  <a:gd name="connsiteX0" fmla="*/ 0 w 642942"/>
                  <a:gd name="connsiteY0" fmla="*/ 1143008 h 1143008"/>
                  <a:gd name="connsiteX1" fmla="*/ 321471 w 642942"/>
                  <a:gd name="connsiteY1" fmla="*/ 0 h 1143008"/>
                  <a:gd name="connsiteX2" fmla="*/ 642942 w 642942"/>
                  <a:gd name="connsiteY2" fmla="*/ 1143008 h 1143008"/>
                  <a:gd name="connsiteX3" fmla="*/ 0 w 642942"/>
                  <a:gd name="connsiteY3" fmla="*/ 1143008 h 1143008"/>
                  <a:gd name="connsiteX0" fmla="*/ 0 w 642942"/>
                  <a:gd name="connsiteY0" fmla="*/ 1225565 h 1225565"/>
                  <a:gd name="connsiteX1" fmla="*/ 321471 w 642942"/>
                  <a:gd name="connsiteY1" fmla="*/ 82557 h 1225565"/>
                  <a:gd name="connsiteX2" fmla="*/ 642942 w 642942"/>
                  <a:gd name="connsiteY2" fmla="*/ 1225565 h 1225565"/>
                  <a:gd name="connsiteX3" fmla="*/ 0 w 642942"/>
                  <a:gd name="connsiteY3" fmla="*/ 1225565 h 1225565"/>
                  <a:gd name="connsiteX0" fmla="*/ 0 w 642942"/>
                  <a:gd name="connsiteY0" fmla="*/ 1246203 h 1246203"/>
                  <a:gd name="connsiteX1" fmla="*/ 321471 w 642942"/>
                  <a:gd name="connsiteY1" fmla="*/ 103195 h 1246203"/>
                  <a:gd name="connsiteX2" fmla="*/ 642942 w 642942"/>
                  <a:gd name="connsiteY2" fmla="*/ 1246203 h 1246203"/>
                  <a:gd name="connsiteX3" fmla="*/ 0 w 642942"/>
                  <a:gd name="connsiteY3" fmla="*/ 1246203 h 1246203"/>
                  <a:gd name="connsiteX0" fmla="*/ 0 w 892995"/>
                  <a:gd name="connsiteY0" fmla="*/ 1246203 h 1390650"/>
                  <a:gd name="connsiteX1" fmla="*/ 321471 w 892995"/>
                  <a:gd name="connsiteY1" fmla="*/ 103195 h 1390650"/>
                  <a:gd name="connsiteX2" fmla="*/ 642942 w 892995"/>
                  <a:gd name="connsiteY2" fmla="*/ 1246203 h 1390650"/>
                  <a:gd name="connsiteX3" fmla="*/ 0 w 892995"/>
                  <a:gd name="connsiteY3" fmla="*/ 1246203 h 1390650"/>
                  <a:gd name="connsiteX0" fmla="*/ 216667 w 1109662"/>
                  <a:gd name="connsiteY0" fmla="*/ 1246203 h 1428750"/>
                  <a:gd name="connsiteX1" fmla="*/ 538138 w 1109662"/>
                  <a:gd name="connsiteY1" fmla="*/ 103195 h 1428750"/>
                  <a:gd name="connsiteX2" fmla="*/ 859609 w 1109662"/>
                  <a:gd name="connsiteY2" fmla="*/ 1246203 h 1428750"/>
                  <a:gd name="connsiteX3" fmla="*/ 216667 w 1109662"/>
                  <a:gd name="connsiteY3" fmla="*/ 1246203 h 1428750"/>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Lst>
                <a:ahLst/>
                <a:cxnLst>
                  <a:cxn ang="0">
                    <a:pos x="connsiteX0" y="connsiteY0"/>
                  </a:cxn>
                  <a:cxn ang="0">
                    <a:pos x="connsiteX1" y="connsiteY1"/>
                  </a:cxn>
                  <a:cxn ang="0">
                    <a:pos x="connsiteX2" y="connsiteY2"/>
                  </a:cxn>
                  <a:cxn ang="0">
                    <a:pos x="connsiteX3" y="connsiteY3"/>
                  </a:cxn>
                </a:cxnLst>
                <a:rect l="l" t="t" r="r" b="b"/>
                <a:pathLst>
                  <a:path w="1109662" h="1444625">
                    <a:moveTo>
                      <a:pt x="216667" y="1246203"/>
                    </a:moveTo>
                    <a:cubicBezTo>
                      <a:pt x="0" y="1428750"/>
                      <a:pt x="396081" y="0"/>
                      <a:pt x="538138" y="103195"/>
                    </a:cubicBezTo>
                    <a:cubicBezTo>
                      <a:pt x="675481" y="20638"/>
                      <a:pt x="1109662" y="1390650"/>
                      <a:pt x="859609" y="1246203"/>
                    </a:cubicBezTo>
                    <a:cubicBezTo>
                      <a:pt x="650081" y="1444625"/>
                      <a:pt x="523081" y="1406525"/>
                      <a:pt x="216667" y="1246203"/>
                    </a:cubicBezTo>
                    <a:close/>
                  </a:path>
                </a:pathLst>
              </a:custGeom>
              <a:gradFill>
                <a:gsLst>
                  <a:gs pos="100000">
                    <a:srgbClr val="92D050"/>
                  </a:gs>
                  <a:gs pos="0">
                    <a:schemeClr val="accent3">
                      <a:lumMod val="50000"/>
                    </a:schemeClr>
                  </a:gs>
                </a:gsLst>
                <a:lin ang="16200000" scaled="1"/>
              </a:gradFill>
              <a:ln>
                <a:noFill/>
              </a:ln>
              <a:effectLst>
                <a:outerShdw blurRad="266700" dist="165100" dir="3960000" sx="90000" sy="-19000" rotWithShape="0">
                  <a:prstClr val="black">
                    <a:alpha val="39000"/>
                  </a:prstClr>
                </a:outerShdw>
              </a:effectLst>
              <a:scene3d>
                <a:camera prst="orthographicFront"/>
                <a:lightRig rig="threePt" dir="t"/>
              </a:scene3d>
              <a:sp3d prstMaterial="matte">
                <a:bevelT w="4318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116" name="Полилиния 115"/>
            <p:cNvSpPr/>
            <p:nvPr/>
          </p:nvSpPr>
          <p:spPr>
            <a:xfrm>
              <a:off x="-65581" y="5715016"/>
              <a:ext cx="9247681" cy="1142984"/>
            </a:xfrm>
            <a:custGeom>
              <a:avLst/>
              <a:gdLst>
                <a:gd name="connsiteX0" fmla="*/ 9194800 w 9781117"/>
                <a:gd name="connsiteY0" fmla="*/ 511588 h 2492788"/>
                <a:gd name="connsiteX1" fmla="*/ 5715000 w 9781117"/>
                <a:gd name="connsiteY1" fmla="*/ 295688 h 2492788"/>
                <a:gd name="connsiteX2" fmla="*/ 1765300 w 9781117"/>
                <a:gd name="connsiteY2" fmla="*/ 943388 h 2492788"/>
                <a:gd name="connsiteX3" fmla="*/ 63500 w 9781117"/>
                <a:gd name="connsiteY3" fmla="*/ 816388 h 2492788"/>
                <a:gd name="connsiteX4" fmla="*/ 0 w 9781117"/>
                <a:gd name="connsiteY4" fmla="*/ 2480088 h 2492788"/>
                <a:gd name="connsiteX5" fmla="*/ 9232900 w 9781117"/>
                <a:gd name="connsiteY5" fmla="*/ 2492788 h 2492788"/>
                <a:gd name="connsiteX6" fmla="*/ 9194800 w 9781117"/>
                <a:gd name="connsiteY6" fmla="*/ 511588 h 2492788"/>
                <a:gd name="connsiteX0" fmla="*/ 9194800 w 9247681"/>
                <a:gd name="connsiteY0" fmla="*/ 511588 h 2492788"/>
                <a:gd name="connsiteX1" fmla="*/ 5715000 w 9247681"/>
                <a:gd name="connsiteY1" fmla="*/ 295688 h 2492788"/>
                <a:gd name="connsiteX2" fmla="*/ 1765300 w 9247681"/>
                <a:gd name="connsiteY2" fmla="*/ 943388 h 2492788"/>
                <a:gd name="connsiteX3" fmla="*/ 63500 w 9247681"/>
                <a:gd name="connsiteY3" fmla="*/ 816388 h 2492788"/>
                <a:gd name="connsiteX4" fmla="*/ 0 w 9247681"/>
                <a:gd name="connsiteY4" fmla="*/ 2480088 h 2492788"/>
                <a:gd name="connsiteX5" fmla="*/ 9232900 w 9247681"/>
                <a:gd name="connsiteY5" fmla="*/ 2492788 h 2492788"/>
                <a:gd name="connsiteX6" fmla="*/ 9194800 w 9247681"/>
                <a:gd name="connsiteY6" fmla="*/ 511588 h 2492788"/>
                <a:gd name="connsiteX0" fmla="*/ 9194800 w 9247681"/>
                <a:gd name="connsiteY0" fmla="*/ 511588 h 2492788"/>
                <a:gd name="connsiteX1" fmla="*/ 5715000 w 9247681"/>
                <a:gd name="connsiteY1" fmla="*/ 295688 h 2492788"/>
                <a:gd name="connsiteX2" fmla="*/ 1765300 w 9247681"/>
                <a:gd name="connsiteY2" fmla="*/ 943388 h 2492788"/>
                <a:gd name="connsiteX3" fmla="*/ 63500 w 9247681"/>
                <a:gd name="connsiteY3" fmla="*/ 816388 h 2492788"/>
                <a:gd name="connsiteX4" fmla="*/ 0 w 9247681"/>
                <a:gd name="connsiteY4" fmla="*/ 2480088 h 2492788"/>
                <a:gd name="connsiteX5" fmla="*/ 9232900 w 9247681"/>
                <a:gd name="connsiteY5" fmla="*/ 2492788 h 2492788"/>
                <a:gd name="connsiteX6" fmla="*/ 9194800 w 9247681"/>
                <a:gd name="connsiteY6" fmla="*/ 511588 h 2492788"/>
                <a:gd name="connsiteX0" fmla="*/ 9194800 w 9247681"/>
                <a:gd name="connsiteY0" fmla="*/ 511588 h 2492788"/>
                <a:gd name="connsiteX1" fmla="*/ 5715000 w 9247681"/>
                <a:gd name="connsiteY1" fmla="*/ 295688 h 2492788"/>
                <a:gd name="connsiteX2" fmla="*/ 1765300 w 9247681"/>
                <a:gd name="connsiteY2" fmla="*/ 943388 h 2492788"/>
                <a:gd name="connsiteX3" fmla="*/ 63500 w 9247681"/>
                <a:gd name="connsiteY3" fmla="*/ 816388 h 2492788"/>
                <a:gd name="connsiteX4" fmla="*/ 0 w 9247681"/>
                <a:gd name="connsiteY4" fmla="*/ 2480088 h 2492788"/>
                <a:gd name="connsiteX5" fmla="*/ 9232900 w 9247681"/>
                <a:gd name="connsiteY5" fmla="*/ 2492788 h 2492788"/>
                <a:gd name="connsiteX6" fmla="*/ 9194800 w 9247681"/>
                <a:gd name="connsiteY6" fmla="*/ 511588 h 2492788"/>
                <a:gd name="connsiteX0" fmla="*/ 9194800 w 9247681"/>
                <a:gd name="connsiteY0" fmla="*/ 487658 h 2468858"/>
                <a:gd name="connsiteX1" fmla="*/ 5715000 w 9247681"/>
                <a:gd name="connsiteY1" fmla="*/ 271758 h 2468858"/>
                <a:gd name="connsiteX2" fmla="*/ 1765300 w 9247681"/>
                <a:gd name="connsiteY2" fmla="*/ 919458 h 2468858"/>
                <a:gd name="connsiteX3" fmla="*/ 63500 w 9247681"/>
                <a:gd name="connsiteY3" fmla="*/ 792458 h 2468858"/>
                <a:gd name="connsiteX4" fmla="*/ 0 w 9247681"/>
                <a:gd name="connsiteY4" fmla="*/ 2456158 h 2468858"/>
                <a:gd name="connsiteX5" fmla="*/ 9232900 w 9247681"/>
                <a:gd name="connsiteY5" fmla="*/ 2468858 h 2468858"/>
                <a:gd name="connsiteX6" fmla="*/ 9194800 w 9247681"/>
                <a:gd name="connsiteY6" fmla="*/ 487658 h 2468858"/>
                <a:gd name="connsiteX0" fmla="*/ 9194800 w 9247681"/>
                <a:gd name="connsiteY0" fmla="*/ 487658 h 2468858"/>
                <a:gd name="connsiteX1" fmla="*/ 5715000 w 9247681"/>
                <a:gd name="connsiteY1" fmla="*/ 271758 h 2468858"/>
                <a:gd name="connsiteX2" fmla="*/ 1765300 w 9247681"/>
                <a:gd name="connsiteY2" fmla="*/ 919458 h 2468858"/>
                <a:gd name="connsiteX3" fmla="*/ 63500 w 9247681"/>
                <a:gd name="connsiteY3" fmla="*/ 792458 h 2468858"/>
                <a:gd name="connsiteX4" fmla="*/ 0 w 9247681"/>
                <a:gd name="connsiteY4" fmla="*/ 2456158 h 2468858"/>
                <a:gd name="connsiteX5" fmla="*/ 9232900 w 9247681"/>
                <a:gd name="connsiteY5" fmla="*/ 2468858 h 2468858"/>
                <a:gd name="connsiteX6" fmla="*/ 9194800 w 9247681"/>
                <a:gd name="connsiteY6" fmla="*/ 487658 h 2468858"/>
                <a:gd name="connsiteX0" fmla="*/ 9194800 w 9247681"/>
                <a:gd name="connsiteY0" fmla="*/ 487658 h 2468858"/>
                <a:gd name="connsiteX1" fmla="*/ 5715000 w 9247681"/>
                <a:gd name="connsiteY1" fmla="*/ 271758 h 2468858"/>
                <a:gd name="connsiteX2" fmla="*/ 1765300 w 9247681"/>
                <a:gd name="connsiteY2" fmla="*/ 919458 h 2468858"/>
                <a:gd name="connsiteX3" fmla="*/ 63500 w 9247681"/>
                <a:gd name="connsiteY3" fmla="*/ 792458 h 2468858"/>
                <a:gd name="connsiteX4" fmla="*/ 0 w 9247681"/>
                <a:gd name="connsiteY4" fmla="*/ 2456158 h 2468858"/>
                <a:gd name="connsiteX5" fmla="*/ 9232900 w 9247681"/>
                <a:gd name="connsiteY5" fmla="*/ 2468858 h 2468858"/>
                <a:gd name="connsiteX6" fmla="*/ 9194800 w 9247681"/>
                <a:gd name="connsiteY6" fmla="*/ 487658 h 2468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47681" h="2468858">
                  <a:moveTo>
                    <a:pt x="9194800" y="487658"/>
                  </a:moveTo>
                  <a:cubicBezTo>
                    <a:pt x="8608483" y="121475"/>
                    <a:pt x="6832055" y="802503"/>
                    <a:pt x="5715000" y="271758"/>
                  </a:cubicBezTo>
                  <a:cubicBezTo>
                    <a:pt x="5445623" y="0"/>
                    <a:pt x="2116574" y="444364"/>
                    <a:pt x="1765300" y="919458"/>
                  </a:cubicBezTo>
                  <a:cubicBezTo>
                    <a:pt x="1117095" y="1140637"/>
                    <a:pt x="630767" y="834791"/>
                    <a:pt x="63500" y="792458"/>
                  </a:cubicBezTo>
                  <a:lnTo>
                    <a:pt x="0" y="2456158"/>
                  </a:lnTo>
                  <a:lnTo>
                    <a:pt x="9232900" y="2468858"/>
                  </a:lnTo>
                  <a:cubicBezTo>
                    <a:pt x="9215861" y="1804322"/>
                    <a:pt x="9247681" y="1320553"/>
                    <a:pt x="9194800" y="487658"/>
                  </a:cubicBez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prstMaterial="matte">
              <a:bevelT w="488950" h="1016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9" name="Группа 143"/>
          <p:cNvGrpSpPr>
            <a:grpSpLocks/>
          </p:cNvGrpSpPr>
          <p:nvPr/>
        </p:nvGrpSpPr>
        <p:grpSpPr bwMode="auto">
          <a:xfrm rot="626960">
            <a:off x="7869238" y="5934075"/>
            <a:ext cx="928687" cy="1000125"/>
            <a:chOff x="5898071" y="4400554"/>
            <a:chExt cx="2324143" cy="2470145"/>
          </a:xfrm>
        </p:grpSpPr>
        <p:sp>
          <p:nvSpPr>
            <p:cNvPr id="145" name="Полилиния 144"/>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6" name="Полилиния 145"/>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7" name="Полилиния 146"/>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8" name="Полилиния 147"/>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9" name="Полилиния 148"/>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0" name="Полилиния 149"/>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57" name="Группа 137"/>
            <p:cNvGrpSpPr>
              <a:grpSpLocks/>
            </p:cNvGrpSpPr>
            <p:nvPr/>
          </p:nvGrpSpPr>
          <p:grpSpPr bwMode="auto">
            <a:xfrm rot="-169710">
              <a:off x="6560974" y="4400554"/>
              <a:ext cx="798923" cy="2457470"/>
              <a:chOff x="6586553" y="4400554"/>
              <a:chExt cx="798923" cy="2457470"/>
            </a:xfrm>
          </p:grpSpPr>
          <p:sp>
            <p:nvSpPr>
              <p:cNvPr id="156" name="Полилиния 155"/>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7" name="Полилиния 156"/>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8" name="Полилиния 157"/>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58" name="Группа 138"/>
            <p:cNvGrpSpPr>
              <a:grpSpLocks/>
            </p:cNvGrpSpPr>
            <p:nvPr/>
          </p:nvGrpSpPr>
          <p:grpSpPr bwMode="auto">
            <a:xfrm rot="639347">
              <a:off x="6792579" y="4410371"/>
              <a:ext cx="798923" cy="2457470"/>
              <a:chOff x="6586553" y="4400554"/>
              <a:chExt cx="798923" cy="2457470"/>
            </a:xfrm>
          </p:grpSpPr>
          <p:sp>
            <p:nvSpPr>
              <p:cNvPr id="153" name="Полилиния 152"/>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4" name="Полилиния 153"/>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5" name="Полилиния 154"/>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59" name="Группа 158"/>
          <p:cNvGrpSpPr>
            <a:grpSpLocks/>
          </p:cNvGrpSpPr>
          <p:nvPr/>
        </p:nvGrpSpPr>
        <p:grpSpPr bwMode="auto">
          <a:xfrm rot="388224">
            <a:off x="6557963" y="5856288"/>
            <a:ext cx="1292225" cy="1084262"/>
            <a:chOff x="5898071" y="4400554"/>
            <a:chExt cx="2324143" cy="2470145"/>
          </a:xfrm>
        </p:grpSpPr>
        <p:sp>
          <p:nvSpPr>
            <p:cNvPr id="160" name="Полилиния 159"/>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1" name="Полилиния 160"/>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2" name="Полилиния 161"/>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3" name="Полилиния 162"/>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4" name="Полилиния 163"/>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5" name="Полилиния 164"/>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60" name="Группа 137"/>
            <p:cNvGrpSpPr>
              <a:grpSpLocks/>
            </p:cNvGrpSpPr>
            <p:nvPr/>
          </p:nvGrpSpPr>
          <p:grpSpPr bwMode="auto">
            <a:xfrm rot="-169710">
              <a:off x="6560974" y="4400554"/>
              <a:ext cx="798923" cy="2457470"/>
              <a:chOff x="6586553" y="4400554"/>
              <a:chExt cx="798923" cy="2457470"/>
            </a:xfrm>
          </p:grpSpPr>
          <p:sp>
            <p:nvSpPr>
              <p:cNvPr id="171" name="Полилиния 170"/>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2" name="Полилиния 171"/>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3" name="Полилиния 172"/>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61" name="Группа 173"/>
          <p:cNvGrpSpPr>
            <a:grpSpLocks/>
          </p:cNvGrpSpPr>
          <p:nvPr/>
        </p:nvGrpSpPr>
        <p:grpSpPr bwMode="auto">
          <a:xfrm rot="626960">
            <a:off x="8369300" y="5934075"/>
            <a:ext cx="928688" cy="1000125"/>
            <a:chOff x="5898071" y="4400554"/>
            <a:chExt cx="2324143" cy="2470145"/>
          </a:xfrm>
        </p:grpSpPr>
        <p:sp>
          <p:nvSpPr>
            <p:cNvPr id="175" name="Полилиния 174"/>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6" name="Полилиния 175"/>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7" name="Полилиния 176"/>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8" name="Полилиния 177"/>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9" name="Полилиния 178"/>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0" name="Полилиния 179"/>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62" name="Группа 137"/>
            <p:cNvGrpSpPr>
              <a:grpSpLocks/>
            </p:cNvGrpSpPr>
            <p:nvPr/>
          </p:nvGrpSpPr>
          <p:grpSpPr bwMode="auto">
            <a:xfrm rot="-169710">
              <a:off x="6560974" y="4400554"/>
              <a:ext cx="798923" cy="2457470"/>
              <a:chOff x="6586553" y="4400554"/>
              <a:chExt cx="798923" cy="2457470"/>
            </a:xfrm>
          </p:grpSpPr>
          <p:sp>
            <p:nvSpPr>
              <p:cNvPr id="186" name="Полилиния 185"/>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7" name="Полилиния 186"/>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8" name="Полилиния 187"/>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63" name="Группа 142"/>
          <p:cNvGrpSpPr>
            <a:grpSpLocks/>
          </p:cNvGrpSpPr>
          <p:nvPr/>
        </p:nvGrpSpPr>
        <p:grpSpPr bwMode="auto">
          <a:xfrm rot="-784521">
            <a:off x="7178675" y="5851525"/>
            <a:ext cx="1292225" cy="1079500"/>
            <a:chOff x="5898071" y="4410369"/>
            <a:chExt cx="2324143" cy="2460330"/>
          </a:xfrm>
        </p:grpSpPr>
        <p:sp>
          <p:nvSpPr>
            <p:cNvPr id="127" name="Полилиния 126"/>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8" name="Полилиния 127"/>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9" name="Полилиния 128"/>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0" name="Полилиния 129"/>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2" name="Полилиния 131"/>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96" name="Группа 138"/>
            <p:cNvGrpSpPr>
              <a:grpSpLocks/>
            </p:cNvGrpSpPr>
            <p:nvPr/>
          </p:nvGrpSpPr>
          <p:grpSpPr bwMode="auto">
            <a:xfrm rot="639347">
              <a:off x="6792579" y="4410369"/>
              <a:ext cx="798923" cy="2457470"/>
              <a:chOff x="6586553" y="4400554"/>
              <a:chExt cx="798923" cy="2457470"/>
            </a:xfrm>
          </p:grpSpPr>
          <p:sp>
            <p:nvSpPr>
              <p:cNvPr id="140" name="Полилиния 139"/>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1" name="Полилиния 140"/>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2" name="Полилиния 141"/>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97" name="Группа 203"/>
          <p:cNvGrpSpPr>
            <a:grpSpLocks/>
          </p:cNvGrpSpPr>
          <p:nvPr/>
        </p:nvGrpSpPr>
        <p:grpSpPr bwMode="auto">
          <a:xfrm rot="626960">
            <a:off x="3440113" y="6005513"/>
            <a:ext cx="928687" cy="1000125"/>
            <a:chOff x="5898071" y="4400554"/>
            <a:chExt cx="2324143" cy="2470145"/>
          </a:xfrm>
        </p:grpSpPr>
        <p:sp>
          <p:nvSpPr>
            <p:cNvPr id="205" name="Полилиния 204"/>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6" name="Полилиния 205"/>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7" name="Полилиния 206"/>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8" name="Полилиния 207"/>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9" name="Полилиния 208"/>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0" name="Полилиния 209"/>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98" name="Группа 137"/>
            <p:cNvGrpSpPr>
              <a:grpSpLocks/>
            </p:cNvGrpSpPr>
            <p:nvPr/>
          </p:nvGrpSpPr>
          <p:grpSpPr bwMode="auto">
            <a:xfrm rot="-169710">
              <a:off x="6560974" y="4400554"/>
              <a:ext cx="798923" cy="2457470"/>
              <a:chOff x="6586553" y="4400554"/>
              <a:chExt cx="798923" cy="2457470"/>
            </a:xfrm>
          </p:grpSpPr>
          <p:sp>
            <p:nvSpPr>
              <p:cNvPr id="216" name="Полилиния 215"/>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7" name="Полилиния 216"/>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8" name="Полилиния 217"/>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99" name="Группа 138"/>
            <p:cNvGrpSpPr>
              <a:grpSpLocks/>
            </p:cNvGrpSpPr>
            <p:nvPr/>
          </p:nvGrpSpPr>
          <p:grpSpPr bwMode="auto">
            <a:xfrm rot="639347">
              <a:off x="6792579" y="4410375"/>
              <a:ext cx="798923" cy="2457470"/>
              <a:chOff x="6586553" y="4400554"/>
              <a:chExt cx="798923" cy="2457470"/>
            </a:xfrm>
          </p:grpSpPr>
          <p:sp>
            <p:nvSpPr>
              <p:cNvPr id="213" name="Полилиния 212"/>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4" name="Полилиния 213"/>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5" name="Полилиния 214"/>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100" name="Группа 219"/>
          <p:cNvGrpSpPr>
            <a:grpSpLocks/>
          </p:cNvGrpSpPr>
          <p:nvPr/>
        </p:nvGrpSpPr>
        <p:grpSpPr bwMode="auto">
          <a:xfrm rot="-1122157">
            <a:off x="4922838" y="5908675"/>
            <a:ext cx="928687" cy="1000125"/>
            <a:chOff x="5898071" y="4400554"/>
            <a:chExt cx="2324143" cy="2470145"/>
          </a:xfrm>
        </p:grpSpPr>
        <p:sp>
          <p:nvSpPr>
            <p:cNvPr id="221" name="Полилиния 220"/>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2" name="Полилиния 221"/>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3" name="Полилиния 222"/>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4" name="Полилиния 223"/>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5" name="Полилиния 224"/>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6" name="Полилиния 225"/>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101" name="Группа 137"/>
            <p:cNvGrpSpPr>
              <a:grpSpLocks/>
            </p:cNvGrpSpPr>
            <p:nvPr/>
          </p:nvGrpSpPr>
          <p:grpSpPr bwMode="auto">
            <a:xfrm rot="-169710">
              <a:off x="6560974" y="4400554"/>
              <a:ext cx="798923" cy="2457470"/>
              <a:chOff x="6586553" y="4400554"/>
              <a:chExt cx="798923" cy="2457470"/>
            </a:xfrm>
          </p:grpSpPr>
          <p:sp>
            <p:nvSpPr>
              <p:cNvPr id="232" name="Полилиния 231"/>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3" name="Полилиния 232"/>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4" name="Полилиния 233"/>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02" name="Группа 138"/>
            <p:cNvGrpSpPr>
              <a:grpSpLocks/>
            </p:cNvGrpSpPr>
            <p:nvPr/>
          </p:nvGrpSpPr>
          <p:grpSpPr bwMode="auto">
            <a:xfrm rot="639347">
              <a:off x="6792579" y="4410377"/>
              <a:ext cx="798923" cy="2457470"/>
              <a:chOff x="6586553" y="4400554"/>
              <a:chExt cx="798923" cy="2457470"/>
            </a:xfrm>
          </p:grpSpPr>
          <p:sp>
            <p:nvSpPr>
              <p:cNvPr id="229" name="Полилиния 228"/>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0" name="Полилиния 229"/>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1" name="Полилиния 230"/>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103" name="Группа 234"/>
          <p:cNvGrpSpPr>
            <a:grpSpLocks/>
          </p:cNvGrpSpPr>
          <p:nvPr/>
        </p:nvGrpSpPr>
        <p:grpSpPr bwMode="auto">
          <a:xfrm rot="-1183445">
            <a:off x="3927475" y="5984875"/>
            <a:ext cx="928688" cy="1000125"/>
            <a:chOff x="5898071" y="4400554"/>
            <a:chExt cx="2324143" cy="2470145"/>
          </a:xfrm>
        </p:grpSpPr>
        <p:sp>
          <p:nvSpPr>
            <p:cNvPr id="236" name="Полилиния 235"/>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7" name="Полилиния 236"/>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8" name="Полилиния 237"/>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9" name="Полилиния 238"/>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0" name="Полилиния 239"/>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1" name="Полилиния 240"/>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104" name="Группа 137"/>
            <p:cNvGrpSpPr>
              <a:grpSpLocks/>
            </p:cNvGrpSpPr>
            <p:nvPr/>
          </p:nvGrpSpPr>
          <p:grpSpPr bwMode="auto">
            <a:xfrm rot="-169710">
              <a:off x="6560974" y="4400554"/>
              <a:ext cx="798923" cy="2457470"/>
              <a:chOff x="6586553" y="4400554"/>
              <a:chExt cx="798923" cy="2457470"/>
            </a:xfrm>
          </p:grpSpPr>
          <p:sp>
            <p:nvSpPr>
              <p:cNvPr id="247" name="Полилиния 246"/>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8" name="Полилиния 247"/>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9" name="Полилиния 248"/>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105" name="Группа 188"/>
          <p:cNvGrpSpPr>
            <a:grpSpLocks/>
          </p:cNvGrpSpPr>
          <p:nvPr/>
        </p:nvGrpSpPr>
        <p:grpSpPr bwMode="auto">
          <a:xfrm rot="709197">
            <a:off x="4240213" y="5884863"/>
            <a:ext cx="1292225" cy="1082675"/>
            <a:chOff x="5898071" y="4410280"/>
            <a:chExt cx="2324143" cy="2467972"/>
          </a:xfrm>
        </p:grpSpPr>
        <p:sp>
          <p:nvSpPr>
            <p:cNvPr id="190" name="Полилиния 189"/>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1" name="Полилиния 190"/>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2" name="Полилиния 191"/>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3" name="Полилиния 192"/>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4" name="Полилиния 193"/>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5" name="Полилиния 194"/>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106" name="Группа 138"/>
            <p:cNvGrpSpPr>
              <a:grpSpLocks/>
            </p:cNvGrpSpPr>
            <p:nvPr/>
          </p:nvGrpSpPr>
          <p:grpSpPr bwMode="auto">
            <a:xfrm rot="639347">
              <a:off x="6791608" y="4410280"/>
              <a:ext cx="798923" cy="2467972"/>
              <a:chOff x="6586553" y="4400554"/>
              <a:chExt cx="798923" cy="2467972"/>
            </a:xfrm>
          </p:grpSpPr>
          <p:sp>
            <p:nvSpPr>
              <p:cNvPr id="198" name="Полилиния 197"/>
              <p:cNvSpPr/>
              <p:nvPr/>
            </p:nvSpPr>
            <p:spPr>
              <a:xfrm flipH="1">
                <a:off x="6910157" y="5154015"/>
                <a:ext cx="142905" cy="17145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9" name="Полилиния 198"/>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0" name="Полилиния 199"/>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110" name="Группа 249"/>
          <p:cNvGrpSpPr>
            <a:grpSpLocks/>
          </p:cNvGrpSpPr>
          <p:nvPr/>
        </p:nvGrpSpPr>
        <p:grpSpPr bwMode="auto">
          <a:xfrm rot="-1028310">
            <a:off x="3127375" y="5900738"/>
            <a:ext cx="928688" cy="1000125"/>
            <a:chOff x="5898071" y="4400554"/>
            <a:chExt cx="2324143" cy="2470145"/>
          </a:xfrm>
        </p:grpSpPr>
        <p:sp>
          <p:nvSpPr>
            <p:cNvPr id="251" name="Полилиния 250"/>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2" name="Полилиния 251"/>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3" name="Полилиния 252"/>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4" name="Полилиния 253"/>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5" name="Полилиния 254"/>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6" name="Полилиния 255"/>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111" name="Группа 137"/>
            <p:cNvGrpSpPr>
              <a:grpSpLocks/>
            </p:cNvGrpSpPr>
            <p:nvPr/>
          </p:nvGrpSpPr>
          <p:grpSpPr bwMode="auto">
            <a:xfrm rot="-169710">
              <a:off x="6560974" y="4400554"/>
              <a:ext cx="798923" cy="2457470"/>
              <a:chOff x="6586553" y="4400554"/>
              <a:chExt cx="798923" cy="2457470"/>
            </a:xfrm>
          </p:grpSpPr>
          <p:sp>
            <p:nvSpPr>
              <p:cNvPr id="262" name="Полилиния 261"/>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63" name="Полилиния 262"/>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64" name="Полилиния 263"/>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112" name="Группа 284"/>
          <p:cNvGrpSpPr>
            <a:grpSpLocks/>
          </p:cNvGrpSpPr>
          <p:nvPr/>
        </p:nvGrpSpPr>
        <p:grpSpPr bwMode="auto">
          <a:xfrm>
            <a:off x="0" y="6197600"/>
            <a:ext cx="642938" cy="660400"/>
            <a:chOff x="214282" y="5643578"/>
            <a:chExt cx="1285884" cy="1017585"/>
          </a:xfrm>
        </p:grpSpPr>
        <p:sp>
          <p:nvSpPr>
            <p:cNvPr id="280" name="Полилиния 279"/>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2" name="Полилиния 281"/>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3" name="Полилиния 282"/>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4" name="24-конечная звезда 283"/>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13" name="Группа 290"/>
          <p:cNvGrpSpPr>
            <a:grpSpLocks/>
          </p:cNvGrpSpPr>
          <p:nvPr/>
        </p:nvGrpSpPr>
        <p:grpSpPr bwMode="auto">
          <a:xfrm>
            <a:off x="642938" y="6357938"/>
            <a:ext cx="571500" cy="588962"/>
            <a:chOff x="214282" y="5643578"/>
            <a:chExt cx="1285884" cy="1017585"/>
          </a:xfrm>
        </p:grpSpPr>
        <p:sp>
          <p:nvSpPr>
            <p:cNvPr id="292" name="Полилиния 291"/>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3" name="Полилиния 292"/>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4" name="Полилиния 293"/>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5" name="24-конечная звезда 294"/>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14" name="Группа 295"/>
          <p:cNvGrpSpPr>
            <a:grpSpLocks/>
          </p:cNvGrpSpPr>
          <p:nvPr/>
        </p:nvGrpSpPr>
        <p:grpSpPr bwMode="auto">
          <a:xfrm>
            <a:off x="5715000" y="6197600"/>
            <a:ext cx="642938" cy="660400"/>
            <a:chOff x="214282" y="5643578"/>
            <a:chExt cx="1285884" cy="1017585"/>
          </a:xfrm>
        </p:grpSpPr>
        <p:sp>
          <p:nvSpPr>
            <p:cNvPr id="297" name="Полилиния 296"/>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8" name="Полилиния 297"/>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9" name="Полилиния 298"/>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0" name="24-конечная звезда 299"/>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15" name="Группа 300"/>
          <p:cNvGrpSpPr>
            <a:grpSpLocks/>
          </p:cNvGrpSpPr>
          <p:nvPr/>
        </p:nvGrpSpPr>
        <p:grpSpPr bwMode="auto">
          <a:xfrm>
            <a:off x="6000750" y="5929313"/>
            <a:ext cx="1000125" cy="928687"/>
            <a:chOff x="214282" y="5643578"/>
            <a:chExt cx="1285884" cy="1017585"/>
          </a:xfrm>
        </p:grpSpPr>
        <p:sp>
          <p:nvSpPr>
            <p:cNvPr id="302" name="Полилиния 301"/>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3" name="Полилиния 302"/>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4" name="Полилиния 303"/>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5" name="24-конечная звезда 304"/>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20" name="Группа 305"/>
          <p:cNvGrpSpPr>
            <a:grpSpLocks/>
          </p:cNvGrpSpPr>
          <p:nvPr/>
        </p:nvGrpSpPr>
        <p:grpSpPr bwMode="auto">
          <a:xfrm>
            <a:off x="1214438" y="6197600"/>
            <a:ext cx="642937" cy="660400"/>
            <a:chOff x="214282" y="5643578"/>
            <a:chExt cx="1285884" cy="1017585"/>
          </a:xfrm>
        </p:grpSpPr>
        <p:sp>
          <p:nvSpPr>
            <p:cNvPr id="307" name="Полилиния 306"/>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8" name="Полилиния 307"/>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9" name="Полилиния 308"/>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0" name="24-конечная звезда 309"/>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21" name="Группа 285"/>
          <p:cNvGrpSpPr>
            <a:grpSpLocks/>
          </p:cNvGrpSpPr>
          <p:nvPr/>
        </p:nvGrpSpPr>
        <p:grpSpPr bwMode="auto">
          <a:xfrm>
            <a:off x="1428750" y="5929313"/>
            <a:ext cx="1000125" cy="1017587"/>
            <a:chOff x="214282" y="5643578"/>
            <a:chExt cx="1285884" cy="1017585"/>
          </a:xfrm>
        </p:grpSpPr>
        <p:sp>
          <p:nvSpPr>
            <p:cNvPr id="287" name="Полилиния 286"/>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8" name="Полилиния 287"/>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9" name="Полилиния 288"/>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0" name="24-конечная звезда 289"/>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24" name="Группа 310"/>
          <p:cNvGrpSpPr>
            <a:grpSpLocks/>
          </p:cNvGrpSpPr>
          <p:nvPr/>
        </p:nvGrpSpPr>
        <p:grpSpPr bwMode="auto">
          <a:xfrm>
            <a:off x="2500313" y="6197600"/>
            <a:ext cx="642937" cy="660400"/>
            <a:chOff x="214282" y="5643578"/>
            <a:chExt cx="1285884" cy="1017585"/>
          </a:xfrm>
        </p:grpSpPr>
        <p:sp>
          <p:nvSpPr>
            <p:cNvPr id="312" name="Полилиния 311"/>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3" name="Полилиния 312"/>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4" name="Полилиния 313"/>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5" name="24-конечная звезда 314"/>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316" name="Овал 315"/>
          <p:cNvSpPr/>
          <p:nvPr/>
        </p:nvSpPr>
        <p:spPr>
          <a:xfrm>
            <a:off x="285720" y="5615002"/>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7" name="Овал 316"/>
          <p:cNvSpPr/>
          <p:nvPr/>
        </p:nvSpPr>
        <p:spPr>
          <a:xfrm>
            <a:off x="642910" y="5757878"/>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8" name="Овал 317"/>
          <p:cNvSpPr/>
          <p:nvPr/>
        </p:nvSpPr>
        <p:spPr>
          <a:xfrm>
            <a:off x="1428728" y="5615002"/>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9" name="Овал 318"/>
          <p:cNvSpPr/>
          <p:nvPr/>
        </p:nvSpPr>
        <p:spPr>
          <a:xfrm>
            <a:off x="1142976" y="5829316"/>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0" name="Овал 319"/>
          <p:cNvSpPr/>
          <p:nvPr/>
        </p:nvSpPr>
        <p:spPr>
          <a:xfrm>
            <a:off x="1571604" y="6043630"/>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1" name="Овал 320"/>
          <p:cNvSpPr/>
          <p:nvPr/>
        </p:nvSpPr>
        <p:spPr>
          <a:xfrm>
            <a:off x="2143108" y="5829316"/>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2" name="Овал 321"/>
          <p:cNvSpPr/>
          <p:nvPr/>
        </p:nvSpPr>
        <p:spPr>
          <a:xfrm>
            <a:off x="2643174" y="5686440"/>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3" name="Овал 322"/>
          <p:cNvSpPr/>
          <p:nvPr/>
        </p:nvSpPr>
        <p:spPr>
          <a:xfrm>
            <a:off x="3428992" y="5757878"/>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4" name="Овал 323"/>
          <p:cNvSpPr/>
          <p:nvPr/>
        </p:nvSpPr>
        <p:spPr>
          <a:xfrm>
            <a:off x="4429124" y="5686440"/>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5" name="Овал 324"/>
          <p:cNvSpPr/>
          <p:nvPr/>
        </p:nvSpPr>
        <p:spPr>
          <a:xfrm>
            <a:off x="4000496" y="5829316"/>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6" name="Овал 325"/>
          <p:cNvSpPr/>
          <p:nvPr/>
        </p:nvSpPr>
        <p:spPr>
          <a:xfrm>
            <a:off x="5214942" y="5757878"/>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7" name="Овал 326"/>
          <p:cNvSpPr/>
          <p:nvPr/>
        </p:nvSpPr>
        <p:spPr>
          <a:xfrm>
            <a:off x="5857884" y="5615002"/>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8" name="Овал 327"/>
          <p:cNvSpPr/>
          <p:nvPr/>
        </p:nvSpPr>
        <p:spPr>
          <a:xfrm>
            <a:off x="6643702" y="5829316"/>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9" name="Овал 328"/>
          <p:cNvSpPr/>
          <p:nvPr/>
        </p:nvSpPr>
        <p:spPr>
          <a:xfrm>
            <a:off x="7429520" y="5972192"/>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0" name="Овал 329"/>
          <p:cNvSpPr/>
          <p:nvPr/>
        </p:nvSpPr>
        <p:spPr>
          <a:xfrm>
            <a:off x="8929718" y="5686440"/>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1" name="Овал 330"/>
          <p:cNvSpPr/>
          <p:nvPr/>
        </p:nvSpPr>
        <p:spPr>
          <a:xfrm>
            <a:off x="8572528" y="5829316"/>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2" name="Овал 331"/>
          <p:cNvSpPr/>
          <p:nvPr/>
        </p:nvSpPr>
        <p:spPr>
          <a:xfrm>
            <a:off x="8001024" y="5900754"/>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3" name="Овал 332"/>
          <p:cNvSpPr/>
          <p:nvPr/>
        </p:nvSpPr>
        <p:spPr>
          <a:xfrm>
            <a:off x="7072330" y="5829316"/>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4" name="Овал 333"/>
          <p:cNvSpPr/>
          <p:nvPr/>
        </p:nvSpPr>
        <p:spPr>
          <a:xfrm>
            <a:off x="6429388" y="5615002"/>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5" name="Овал 334"/>
          <p:cNvSpPr/>
          <p:nvPr/>
        </p:nvSpPr>
        <p:spPr>
          <a:xfrm>
            <a:off x="6072198" y="5829316"/>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6" name="Овал 335"/>
          <p:cNvSpPr/>
          <p:nvPr/>
        </p:nvSpPr>
        <p:spPr>
          <a:xfrm>
            <a:off x="5500694" y="5757878"/>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7" name="Овал 336"/>
          <p:cNvSpPr/>
          <p:nvPr/>
        </p:nvSpPr>
        <p:spPr>
          <a:xfrm>
            <a:off x="4786314" y="5615002"/>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8" name="Овал 337"/>
          <p:cNvSpPr/>
          <p:nvPr/>
        </p:nvSpPr>
        <p:spPr>
          <a:xfrm>
            <a:off x="3857620" y="5686440"/>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9" name="Овал 338"/>
          <p:cNvSpPr/>
          <p:nvPr/>
        </p:nvSpPr>
        <p:spPr>
          <a:xfrm>
            <a:off x="2928926" y="5829316"/>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0" name="Овал 339"/>
          <p:cNvSpPr/>
          <p:nvPr/>
        </p:nvSpPr>
        <p:spPr>
          <a:xfrm>
            <a:off x="1785918" y="5686440"/>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1" name="Овал 340"/>
          <p:cNvSpPr/>
          <p:nvPr/>
        </p:nvSpPr>
        <p:spPr>
          <a:xfrm>
            <a:off x="1000100" y="6115068"/>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131" name="Группа 355"/>
          <p:cNvGrpSpPr>
            <a:grpSpLocks/>
          </p:cNvGrpSpPr>
          <p:nvPr/>
        </p:nvGrpSpPr>
        <p:grpSpPr bwMode="auto">
          <a:xfrm rot="3478556">
            <a:off x="156369" y="6490494"/>
            <a:ext cx="250825" cy="341313"/>
            <a:chOff x="2857488" y="4883951"/>
            <a:chExt cx="571504" cy="903297"/>
          </a:xfrm>
        </p:grpSpPr>
        <p:sp>
          <p:nvSpPr>
            <p:cNvPr id="346" name="Овал 345"/>
            <p:cNvSpPr/>
            <p:nvPr/>
          </p:nvSpPr>
          <p:spPr>
            <a:xfrm>
              <a:off x="3001417" y="4925491"/>
              <a:ext cx="285753" cy="14284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2" name="Овал 341"/>
            <p:cNvSpPr/>
            <p:nvPr/>
          </p:nvSpPr>
          <p:spPr>
            <a:xfrm>
              <a:off x="2857488" y="5000636"/>
              <a:ext cx="571504" cy="785818"/>
            </a:xfrm>
            <a:prstGeom prst="ellipse">
              <a:avLst/>
            </a:prstGeom>
            <a:solidFill>
              <a:srgbClr val="A50021"/>
            </a:solidFill>
            <a:ln w="6350">
              <a:solidFill>
                <a:schemeClr val="tx1"/>
              </a:solidFill>
            </a:ln>
            <a:scene3d>
              <a:camera prst="orthographicFront"/>
              <a:lightRig rig="threePt" dir="t"/>
            </a:scene3d>
            <a:sp3d prstMaterial="plastic">
              <a:bevelT w="26035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344" name="Прямая соединительная линия 343"/>
            <p:cNvCxnSpPr>
              <a:stCxn id="0" idx="0"/>
              <a:endCxn id="0" idx="4"/>
            </p:cNvCxnSpPr>
            <p:nvPr/>
          </p:nvCxnSpPr>
          <p:spPr>
            <a:xfrm rot="16200000" flipH="1">
              <a:off x="2748861" y="5393939"/>
              <a:ext cx="7856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7" name="Овал 346"/>
            <p:cNvSpPr/>
            <p:nvPr/>
          </p:nvSpPr>
          <p:spPr>
            <a:xfrm>
              <a:off x="3067838" y="4885046"/>
              <a:ext cx="141066"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8" name="Овал 347"/>
            <p:cNvSpPr/>
            <p:nvPr/>
          </p:nvSpPr>
          <p:spPr>
            <a:xfrm>
              <a:off x="2998115" y="5145087"/>
              <a:ext cx="68724"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9" name="Овал 348"/>
            <p:cNvSpPr/>
            <p:nvPr/>
          </p:nvSpPr>
          <p:spPr>
            <a:xfrm>
              <a:off x="2926100" y="5287348"/>
              <a:ext cx="72342" cy="7142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0" name="Овал 349"/>
            <p:cNvSpPr/>
            <p:nvPr/>
          </p:nvSpPr>
          <p:spPr>
            <a:xfrm>
              <a:off x="2925677" y="5430749"/>
              <a:ext cx="72342"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1" name="Овал 350"/>
            <p:cNvSpPr/>
            <p:nvPr/>
          </p:nvSpPr>
          <p:spPr>
            <a:xfrm>
              <a:off x="2998762" y="5571728"/>
              <a:ext cx="68724"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2" name="Овал 351"/>
            <p:cNvSpPr/>
            <p:nvPr/>
          </p:nvSpPr>
          <p:spPr>
            <a:xfrm>
              <a:off x="3212551" y="5143611"/>
              <a:ext cx="72342"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3" name="Овал 352"/>
            <p:cNvSpPr/>
            <p:nvPr/>
          </p:nvSpPr>
          <p:spPr>
            <a:xfrm>
              <a:off x="3285635" y="5284591"/>
              <a:ext cx="68726"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4" name="Овал 353"/>
            <p:cNvSpPr/>
            <p:nvPr/>
          </p:nvSpPr>
          <p:spPr>
            <a:xfrm>
              <a:off x="3285211" y="5427992"/>
              <a:ext cx="68726" cy="7142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5" name="Овал 354"/>
            <p:cNvSpPr/>
            <p:nvPr/>
          </p:nvSpPr>
          <p:spPr>
            <a:xfrm>
              <a:off x="3211280" y="5573813"/>
              <a:ext cx="72342" cy="7142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33" name="Группа 356"/>
          <p:cNvGrpSpPr>
            <a:grpSpLocks/>
          </p:cNvGrpSpPr>
          <p:nvPr/>
        </p:nvGrpSpPr>
        <p:grpSpPr bwMode="auto">
          <a:xfrm rot="-1531300">
            <a:off x="1657350" y="6384925"/>
            <a:ext cx="250825" cy="339725"/>
            <a:chOff x="2857488" y="4883951"/>
            <a:chExt cx="571504" cy="903297"/>
          </a:xfrm>
        </p:grpSpPr>
        <p:sp>
          <p:nvSpPr>
            <p:cNvPr id="358" name="Овал 357"/>
            <p:cNvSpPr/>
            <p:nvPr/>
          </p:nvSpPr>
          <p:spPr>
            <a:xfrm>
              <a:off x="2999959" y="4926842"/>
              <a:ext cx="285751" cy="1435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9" name="Овал 358"/>
            <p:cNvSpPr/>
            <p:nvPr/>
          </p:nvSpPr>
          <p:spPr>
            <a:xfrm>
              <a:off x="2857488" y="5000636"/>
              <a:ext cx="571504" cy="785818"/>
            </a:xfrm>
            <a:prstGeom prst="ellipse">
              <a:avLst/>
            </a:prstGeom>
            <a:solidFill>
              <a:srgbClr val="A50021"/>
            </a:solidFill>
            <a:ln w="6350">
              <a:solidFill>
                <a:schemeClr val="tx1"/>
              </a:solidFill>
            </a:ln>
            <a:scene3d>
              <a:camera prst="orthographicFront"/>
              <a:lightRig rig="threePt" dir="t"/>
            </a:scene3d>
            <a:sp3d prstMaterial="plastic">
              <a:bevelT w="26035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360" name="Прямая соединительная линия 359"/>
            <p:cNvCxnSpPr>
              <a:stCxn id="0" idx="0"/>
              <a:endCxn id="0" idx="4"/>
            </p:cNvCxnSpPr>
            <p:nvPr/>
          </p:nvCxnSpPr>
          <p:spPr>
            <a:xfrm rot="16200000" flipH="1">
              <a:off x="2751569" y="5392222"/>
              <a:ext cx="7851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1" name="Овал 360"/>
            <p:cNvSpPr/>
            <p:nvPr/>
          </p:nvSpPr>
          <p:spPr>
            <a:xfrm>
              <a:off x="3070195" y="4879694"/>
              <a:ext cx="141069"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2" name="Овал 361"/>
            <p:cNvSpPr/>
            <p:nvPr/>
          </p:nvSpPr>
          <p:spPr>
            <a:xfrm>
              <a:off x="3000392" y="5138715"/>
              <a:ext cx="68726"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3" name="Овал 362"/>
            <p:cNvSpPr/>
            <p:nvPr/>
          </p:nvSpPr>
          <p:spPr>
            <a:xfrm>
              <a:off x="2929645" y="5282724"/>
              <a:ext cx="72342"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4" name="Овал 363"/>
            <p:cNvSpPr/>
            <p:nvPr/>
          </p:nvSpPr>
          <p:spPr>
            <a:xfrm>
              <a:off x="2930295" y="5428088"/>
              <a:ext cx="72342"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5" name="Овал 364"/>
            <p:cNvSpPr/>
            <p:nvPr/>
          </p:nvSpPr>
          <p:spPr>
            <a:xfrm>
              <a:off x="3000639" y="5569176"/>
              <a:ext cx="68726"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6" name="Овал 365"/>
            <p:cNvSpPr/>
            <p:nvPr/>
          </p:nvSpPr>
          <p:spPr>
            <a:xfrm>
              <a:off x="3217000" y="5138793"/>
              <a:ext cx="72342"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7" name="Овал 366"/>
            <p:cNvSpPr/>
            <p:nvPr/>
          </p:nvSpPr>
          <p:spPr>
            <a:xfrm>
              <a:off x="3287344" y="5279881"/>
              <a:ext cx="68726"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8" name="Овал 367"/>
            <p:cNvSpPr/>
            <p:nvPr/>
          </p:nvSpPr>
          <p:spPr>
            <a:xfrm>
              <a:off x="3287996" y="5425243"/>
              <a:ext cx="68724"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9" name="Овал 368"/>
            <p:cNvSpPr/>
            <p:nvPr/>
          </p:nvSpPr>
          <p:spPr>
            <a:xfrm>
              <a:off x="3217247" y="5569254"/>
              <a:ext cx="72342"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34" name="Группа 369"/>
          <p:cNvGrpSpPr>
            <a:grpSpLocks/>
          </p:cNvGrpSpPr>
          <p:nvPr/>
        </p:nvGrpSpPr>
        <p:grpSpPr bwMode="auto">
          <a:xfrm rot="1300059">
            <a:off x="4697413" y="6483350"/>
            <a:ext cx="250825" cy="339725"/>
            <a:chOff x="2857488" y="4883951"/>
            <a:chExt cx="571504" cy="903297"/>
          </a:xfrm>
        </p:grpSpPr>
        <p:sp>
          <p:nvSpPr>
            <p:cNvPr id="371" name="Овал 370"/>
            <p:cNvSpPr/>
            <p:nvPr/>
          </p:nvSpPr>
          <p:spPr>
            <a:xfrm>
              <a:off x="3000700" y="4927583"/>
              <a:ext cx="285753" cy="1435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2" name="Овал 371"/>
            <p:cNvSpPr/>
            <p:nvPr/>
          </p:nvSpPr>
          <p:spPr>
            <a:xfrm>
              <a:off x="2857488" y="5000636"/>
              <a:ext cx="571504" cy="785818"/>
            </a:xfrm>
            <a:prstGeom prst="ellipse">
              <a:avLst/>
            </a:prstGeom>
            <a:solidFill>
              <a:srgbClr val="A50021"/>
            </a:solidFill>
            <a:ln w="6350">
              <a:solidFill>
                <a:schemeClr val="tx1"/>
              </a:solidFill>
            </a:ln>
            <a:scene3d>
              <a:camera prst="orthographicFront"/>
              <a:lightRig rig="threePt" dir="t"/>
            </a:scene3d>
            <a:sp3d prstMaterial="plastic">
              <a:bevelT w="26035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373" name="Прямая соединительная линия 372"/>
            <p:cNvCxnSpPr>
              <a:stCxn id="0" idx="0"/>
              <a:endCxn id="0" idx="4"/>
            </p:cNvCxnSpPr>
            <p:nvPr/>
          </p:nvCxnSpPr>
          <p:spPr>
            <a:xfrm rot="16200000" flipH="1">
              <a:off x="2747877" y="5395950"/>
              <a:ext cx="7851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4" name="Овал 373"/>
            <p:cNvSpPr/>
            <p:nvPr/>
          </p:nvSpPr>
          <p:spPr>
            <a:xfrm>
              <a:off x="3068504" y="4881539"/>
              <a:ext cx="141069"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5" name="Овал 374"/>
            <p:cNvSpPr/>
            <p:nvPr/>
          </p:nvSpPr>
          <p:spPr>
            <a:xfrm>
              <a:off x="2998033" y="5139911"/>
              <a:ext cx="68726"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6" name="Овал 375"/>
            <p:cNvSpPr/>
            <p:nvPr/>
          </p:nvSpPr>
          <p:spPr>
            <a:xfrm>
              <a:off x="2927086" y="5285515"/>
              <a:ext cx="72342"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7" name="Овал 376"/>
            <p:cNvSpPr/>
            <p:nvPr/>
          </p:nvSpPr>
          <p:spPr>
            <a:xfrm>
              <a:off x="2928149" y="5425821"/>
              <a:ext cx="72342"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8" name="Овал 377"/>
            <p:cNvSpPr/>
            <p:nvPr/>
          </p:nvSpPr>
          <p:spPr>
            <a:xfrm>
              <a:off x="3000531" y="5570239"/>
              <a:ext cx="68724"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9" name="Овал 378"/>
            <p:cNvSpPr/>
            <p:nvPr/>
          </p:nvSpPr>
          <p:spPr>
            <a:xfrm>
              <a:off x="3212172" y="5139715"/>
              <a:ext cx="72342"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0" name="Овал 379"/>
            <p:cNvSpPr/>
            <p:nvPr/>
          </p:nvSpPr>
          <p:spPr>
            <a:xfrm>
              <a:off x="3284554" y="5284133"/>
              <a:ext cx="68724"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1" name="Овал 380"/>
            <p:cNvSpPr/>
            <p:nvPr/>
          </p:nvSpPr>
          <p:spPr>
            <a:xfrm>
              <a:off x="3286952" y="5428363"/>
              <a:ext cx="68724"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2" name="Овал 381"/>
            <p:cNvSpPr/>
            <p:nvPr/>
          </p:nvSpPr>
          <p:spPr>
            <a:xfrm>
              <a:off x="3211308" y="5571601"/>
              <a:ext cx="72342"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389" name="Полилиния 388"/>
          <p:cNvSpPr/>
          <p:nvPr/>
        </p:nvSpPr>
        <p:spPr>
          <a:xfrm>
            <a:off x="263525" y="3248025"/>
            <a:ext cx="307975" cy="109538"/>
          </a:xfrm>
          <a:custGeom>
            <a:avLst/>
            <a:gdLst>
              <a:gd name="connsiteX0" fmla="*/ 0 w 420413"/>
              <a:gd name="connsiteY0" fmla="*/ 0 h 287282"/>
              <a:gd name="connsiteX1" fmla="*/ 220717 w 420413"/>
              <a:gd name="connsiteY1" fmla="*/ 283779 h 287282"/>
              <a:gd name="connsiteX2" fmla="*/ 420413 w 420413"/>
              <a:gd name="connsiteY2" fmla="*/ 21020 h 287282"/>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6132 h 289911"/>
              <a:gd name="connsiteX1" fmla="*/ 220717 w 420413"/>
              <a:gd name="connsiteY1" fmla="*/ 289911 h 289911"/>
              <a:gd name="connsiteX2" fmla="*/ 420413 w 420413"/>
              <a:gd name="connsiteY2" fmla="*/ 27152 h 289911"/>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Lst>
            <a:ahLst/>
            <a:cxnLst>
              <a:cxn ang="0">
                <a:pos x="connsiteX0" y="connsiteY0"/>
              </a:cxn>
              <a:cxn ang="0">
                <a:pos x="connsiteX1" y="connsiteY1"/>
              </a:cxn>
              <a:cxn ang="0">
                <a:pos x="connsiteX2" y="connsiteY2"/>
              </a:cxn>
            </a:cxnLst>
            <a:rect l="l" t="t" r="r" b="b"/>
            <a:pathLst>
              <a:path w="420413" h="283779">
                <a:moveTo>
                  <a:pt x="0" y="0"/>
                </a:moveTo>
                <a:cubicBezTo>
                  <a:pt x="149090" y="93335"/>
                  <a:pt x="163486" y="80086"/>
                  <a:pt x="220717" y="283779"/>
                </a:cubicBezTo>
                <a:cubicBezTo>
                  <a:pt x="307893" y="34541"/>
                  <a:pt x="297355" y="100451"/>
                  <a:pt x="420413" y="21020"/>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390" name="Полилиния 389"/>
          <p:cNvSpPr/>
          <p:nvPr/>
        </p:nvSpPr>
        <p:spPr>
          <a:xfrm>
            <a:off x="928688" y="3286125"/>
            <a:ext cx="307975" cy="109538"/>
          </a:xfrm>
          <a:custGeom>
            <a:avLst/>
            <a:gdLst>
              <a:gd name="connsiteX0" fmla="*/ 0 w 420413"/>
              <a:gd name="connsiteY0" fmla="*/ 0 h 287282"/>
              <a:gd name="connsiteX1" fmla="*/ 220717 w 420413"/>
              <a:gd name="connsiteY1" fmla="*/ 283779 h 287282"/>
              <a:gd name="connsiteX2" fmla="*/ 420413 w 420413"/>
              <a:gd name="connsiteY2" fmla="*/ 21020 h 287282"/>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6132 h 289911"/>
              <a:gd name="connsiteX1" fmla="*/ 220717 w 420413"/>
              <a:gd name="connsiteY1" fmla="*/ 289911 h 289911"/>
              <a:gd name="connsiteX2" fmla="*/ 420413 w 420413"/>
              <a:gd name="connsiteY2" fmla="*/ 27152 h 289911"/>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Lst>
            <a:ahLst/>
            <a:cxnLst>
              <a:cxn ang="0">
                <a:pos x="connsiteX0" y="connsiteY0"/>
              </a:cxn>
              <a:cxn ang="0">
                <a:pos x="connsiteX1" y="connsiteY1"/>
              </a:cxn>
              <a:cxn ang="0">
                <a:pos x="connsiteX2" y="connsiteY2"/>
              </a:cxn>
            </a:cxnLst>
            <a:rect l="l" t="t" r="r" b="b"/>
            <a:pathLst>
              <a:path w="420413" h="283779">
                <a:moveTo>
                  <a:pt x="0" y="0"/>
                </a:moveTo>
                <a:cubicBezTo>
                  <a:pt x="149090" y="93335"/>
                  <a:pt x="163486" y="80086"/>
                  <a:pt x="220717" y="283779"/>
                </a:cubicBezTo>
                <a:cubicBezTo>
                  <a:pt x="307893" y="34541"/>
                  <a:pt x="297355" y="100451"/>
                  <a:pt x="420413" y="21020"/>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391" name="Полилиния 390"/>
          <p:cNvSpPr/>
          <p:nvPr/>
        </p:nvSpPr>
        <p:spPr>
          <a:xfrm>
            <a:off x="428625" y="3071813"/>
            <a:ext cx="307975" cy="109537"/>
          </a:xfrm>
          <a:custGeom>
            <a:avLst/>
            <a:gdLst>
              <a:gd name="connsiteX0" fmla="*/ 0 w 420413"/>
              <a:gd name="connsiteY0" fmla="*/ 0 h 287282"/>
              <a:gd name="connsiteX1" fmla="*/ 220717 w 420413"/>
              <a:gd name="connsiteY1" fmla="*/ 283779 h 287282"/>
              <a:gd name="connsiteX2" fmla="*/ 420413 w 420413"/>
              <a:gd name="connsiteY2" fmla="*/ 21020 h 287282"/>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6132 h 289911"/>
              <a:gd name="connsiteX1" fmla="*/ 220717 w 420413"/>
              <a:gd name="connsiteY1" fmla="*/ 289911 h 289911"/>
              <a:gd name="connsiteX2" fmla="*/ 420413 w 420413"/>
              <a:gd name="connsiteY2" fmla="*/ 27152 h 289911"/>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Lst>
            <a:ahLst/>
            <a:cxnLst>
              <a:cxn ang="0">
                <a:pos x="connsiteX0" y="connsiteY0"/>
              </a:cxn>
              <a:cxn ang="0">
                <a:pos x="connsiteX1" y="connsiteY1"/>
              </a:cxn>
              <a:cxn ang="0">
                <a:pos x="connsiteX2" y="connsiteY2"/>
              </a:cxn>
            </a:cxnLst>
            <a:rect l="l" t="t" r="r" b="b"/>
            <a:pathLst>
              <a:path w="420413" h="283779">
                <a:moveTo>
                  <a:pt x="0" y="0"/>
                </a:moveTo>
                <a:cubicBezTo>
                  <a:pt x="149090" y="93335"/>
                  <a:pt x="163486" y="80086"/>
                  <a:pt x="220717" y="283779"/>
                </a:cubicBezTo>
                <a:cubicBezTo>
                  <a:pt x="307893" y="34541"/>
                  <a:pt x="297355" y="100451"/>
                  <a:pt x="420413" y="21020"/>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392" name="Полилиния 391"/>
          <p:cNvSpPr/>
          <p:nvPr/>
        </p:nvSpPr>
        <p:spPr>
          <a:xfrm>
            <a:off x="785813" y="3071813"/>
            <a:ext cx="307975" cy="109537"/>
          </a:xfrm>
          <a:custGeom>
            <a:avLst/>
            <a:gdLst>
              <a:gd name="connsiteX0" fmla="*/ 0 w 420413"/>
              <a:gd name="connsiteY0" fmla="*/ 0 h 287282"/>
              <a:gd name="connsiteX1" fmla="*/ 220717 w 420413"/>
              <a:gd name="connsiteY1" fmla="*/ 283779 h 287282"/>
              <a:gd name="connsiteX2" fmla="*/ 420413 w 420413"/>
              <a:gd name="connsiteY2" fmla="*/ 21020 h 287282"/>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6132 h 289911"/>
              <a:gd name="connsiteX1" fmla="*/ 220717 w 420413"/>
              <a:gd name="connsiteY1" fmla="*/ 289911 h 289911"/>
              <a:gd name="connsiteX2" fmla="*/ 420413 w 420413"/>
              <a:gd name="connsiteY2" fmla="*/ 27152 h 289911"/>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Lst>
            <a:ahLst/>
            <a:cxnLst>
              <a:cxn ang="0">
                <a:pos x="connsiteX0" y="connsiteY0"/>
              </a:cxn>
              <a:cxn ang="0">
                <a:pos x="connsiteX1" y="connsiteY1"/>
              </a:cxn>
              <a:cxn ang="0">
                <a:pos x="connsiteX2" y="connsiteY2"/>
              </a:cxn>
            </a:cxnLst>
            <a:rect l="l" t="t" r="r" b="b"/>
            <a:pathLst>
              <a:path w="420413" h="283779">
                <a:moveTo>
                  <a:pt x="0" y="0"/>
                </a:moveTo>
                <a:cubicBezTo>
                  <a:pt x="149090" y="93335"/>
                  <a:pt x="163486" y="80086"/>
                  <a:pt x="220717" y="283779"/>
                </a:cubicBezTo>
                <a:cubicBezTo>
                  <a:pt x="307893" y="34541"/>
                  <a:pt x="297355" y="100451"/>
                  <a:pt x="420413" y="21020"/>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393" name="Полилиния 392"/>
          <p:cNvSpPr/>
          <p:nvPr/>
        </p:nvSpPr>
        <p:spPr>
          <a:xfrm>
            <a:off x="642938" y="2857500"/>
            <a:ext cx="307975" cy="109538"/>
          </a:xfrm>
          <a:custGeom>
            <a:avLst/>
            <a:gdLst>
              <a:gd name="connsiteX0" fmla="*/ 0 w 420413"/>
              <a:gd name="connsiteY0" fmla="*/ 0 h 287282"/>
              <a:gd name="connsiteX1" fmla="*/ 220717 w 420413"/>
              <a:gd name="connsiteY1" fmla="*/ 283779 h 287282"/>
              <a:gd name="connsiteX2" fmla="*/ 420413 w 420413"/>
              <a:gd name="connsiteY2" fmla="*/ 21020 h 287282"/>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6132 h 289911"/>
              <a:gd name="connsiteX1" fmla="*/ 220717 w 420413"/>
              <a:gd name="connsiteY1" fmla="*/ 289911 h 289911"/>
              <a:gd name="connsiteX2" fmla="*/ 420413 w 420413"/>
              <a:gd name="connsiteY2" fmla="*/ 27152 h 289911"/>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Lst>
            <a:ahLst/>
            <a:cxnLst>
              <a:cxn ang="0">
                <a:pos x="connsiteX0" y="connsiteY0"/>
              </a:cxn>
              <a:cxn ang="0">
                <a:pos x="connsiteX1" y="connsiteY1"/>
              </a:cxn>
              <a:cxn ang="0">
                <a:pos x="connsiteX2" y="connsiteY2"/>
              </a:cxn>
            </a:cxnLst>
            <a:rect l="l" t="t" r="r" b="b"/>
            <a:pathLst>
              <a:path w="420413" h="283779">
                <a:moveTo>
                  <a:pt x="0" y="0"/>
                </a:moveTo>
                <a:cubicBezTo>
                  <a:pt x="149090" y="93335"/>
                  <a:pt x="163486" y="80086"/>
                  <a:pt x="220717" y="283779"/>
                </a:cubicBezTo>
                <a:cubicBezTo>
                  <a:pt x="307893" y="34541"/>
                  <a:pt x="297355" y="100451"/>
                  <a:pt x="420413" y="21020"/>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394" name="Овал 393"/>
          <p:cNvSpPr/>
          <p:nvPr/>
        </p:nvSpPr>
        <p:spPr>
          <a:xfrm>
            <a:off x="0" y="214290"/>
            <a:ext cx="1428728" cy="1357322"/>
          </a:xfrm>
          <a:prstGeom prst="ellipse">
            <a:avLst/>
          </a:prstGeom>
          <a:gradFill flip="none" rotWithShape="1">
            <a:gsLst>
              <a:gs pos="100000">
                <a:schemeClr val="bg1"/>
              </a:gs>
              <a:gs pos="2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95" name="Заголовок 394"/>
          <p:cNvSpPr>
            <a:spLocks noGrp="1"/>
          </p:cNvSpPr>
          <p:nvPr>
            <p:ph type="ctrTitle"/>
          </p:nvPr>
        </p:nvSpPr>
        <p:spPr/>
        <p:txBody>
          <a:bodyPr rtlCol="0">
            <a:normAutofit fontScale="90000"/>
          </a:bodyPr>
          <a:lstStyle/>
          <a:p>
            <a:pPr fontAlgn="auto">
              <a:spcAft>
                <a:spcPts val="0"/>
              </a:spcAft>
              <a:defRPr/>
            </a:pPr>
            <a:r>
              <a:rPr lang="ru-RU" sz="6600" kern="10" dirty="0" smtClean="0">
                <a:ln w="9525">
                  <a:noFill/>
                  <a:round/>
                  <a:headEnd/>
                  <a:tailEnd/>
                </a:ln>
                <a:solidFill>
                  <a:srgbClr val="6600CC"/>
                </a:solidFill>
                <a:effectLst>
                  <a:outerShdw dist="45791" dir="2021404" algn="ctr" rotWithShape="0">
                    <a:srgbClr val="B2B2B2">
                      <a:alpha val="79999"/>
                    </a:srgbClr>
                  </a:outerShdw>
                </a:effectLst>
                <a:latin typeface="Times New Roman"/>
                <a:cs typeface="Times New Roman"/>
              </a:rPr>
              <a:t>В страну Здоровья приглашаем</a:t>
            </a:r>
            <a:br>
              <a:rPr lang="ru-RU" sz="6600" kern="10" dirty="0" smtClean="0">
                <a:ln w="9525">
                  <a:noFill/>
                  <a:round/>
                  <a:headEnd/>
                  <a:tailEnd/>
                </a:ln>
                <a:solidFill>
                  <a:srgbClr val="6600CC"/>
                </a:solidFill>
                <a:effectLst>
                  <a:outerShdw dist="45791" dir="2021404" algn="ctr" rotWithShape="0">
                    <a:srgbClr val="B2B2B2">
                      <a:alpha val="79999"/>
                    </a:srgbClr>
                  </a:outerShdw>
                </a:effectLst>
                <a:latin typeface="Times New Roman"/>
                <a:cs typeface="Times New Roman"/>
              </a:rPr>
            </a:br>
            <a:r>
              <a:rPr lang="ru-RU" sz="6600" kern="10" dirty="0" smtClean="0">
                <a:ln w="9525">
                  <a:noFill/>
                  <a:round/>
                  <a:headEnd/>
                  <a:tailEnd/>
                </a:ln>
                <a:solidFill>
                  <a:srgbClr val="6600CC"/>
                </a:solidFill>
                <a:effectLst>
                  <a:outerShdw dist="45791" dir="2021404" algn="ctr" rotWithShape="0">
                    <a:srgbClr val="B2B2B2">
                      <a:alpha val="79999"/>
                    </a:srgbClr>
                  </a:outerShdw>
                </a:effectLst>
                <a:latin typeface="Times New Roman"/>
                <a:cs typeface="Times New Roman"/>
              </a:rPr>
              <a:t>Здоровячками стать Вам предлагаем!</a:t>
            </a:r>
            <a:br>
              <a:rPr lang="ru-RU" sz="6600" kern="10" dirty="0" smtClean="0">
                <a:ln w="9525">
                  <a:noFill/>
                  <a:round/>
                  <a:headEnd/>
                  <a:tailEnd/>
                </a:ln>
                <a:solidFill>
                  <a:srgbClr val="6600CC"/>
                </a:solidFill>
                <a:effectLst>
                  <a:outerShdw dist="45791" dir="2021404" algn="ctr" rotWithShape="0">
                    <a:srgbClr val="B2B2B2">
                      <a:alpha val="79999"/>
                    </a:srgbClr>
                  </a:outerShdw>
                </a:effectLst>
                <a:latin typeface="Times New Roman"/>
                <a:cs typeface="Times New Roman"/>
              </a:rPr>
            </a:br>
            <a:endParaRPr lang="en-US" sz="6600" b="1" dirty="0" smtClean="0">
              <a:ln>
                <a:solidFill>
                  <a:sysClr val="windowText" lastClr="000000"/>
                </a:solidFill>
              </a:ln>
              <a:solidFill>
                <a:srgbClr val="6600CC"/>
              </a:solidFill>
              <a:effectLst>
                <a:outerShdw blurRad="50800" dist="38100" dir="2700000" algn="tl" rotWithShape="0">
                  <a:prstClr val="black">
                    <a:alpha val="40000"/>
                  </a:prstClr>
                </a:outerShdw>
              </a:effectLst>
            </a:endParaRPr>
          </a:p>
        </p:txBody>
      </p:sp>
      <p:sp>
        <p:nvSpPr>
          <p:cNvPr id="396" name="Подзаголовок 395"/>
          <p:cNvSpPr>
            <a:spLocks noGrp="1"/>
          </p:cNvSpPr>
          <p:nvPr>
            <p:ph type="subTitle" idx="1"/>
          </p:nvPr>
        </p:nvSpPr>
        <p:spPr>
          <a:xfrm>
            <a:off x="1371600" y="4286250"/>
            <a:ext cx="6400800" cy="1643063"/>
          </a:xfrm>
        </p:spPr>
        <p:txBody>
          <a:bodyPr rtlCol="0">
            <a:normAutofit fontScale="85000" lnSpcReduction="20000"/>
          </a:bodyPr>
          <a:lstStyle/>
          <a:p>
            <a:pPr fontAlgn="auto">
              <a:spcAft>
                <a:spcPts val="0"/>
              </a:spcAft>
              <a:buFont typeface="Arial" pitchFamily="34" charset="0"/>
              <a:buNone/>
              <a:defRPr/>
            </a:pPr>
            <a:r>
              <a:rPr lang="ru-RU" dirty="0" err="1" smtClean="0">
                <a:solidFill>
                  <a:srgbClr val="A50021"/>
                </a:solidFill>
              </a:rPr>
              <a:t>Портфолио</a:t>
            </a:r>
            <a:r>
              <a:rPr lang="ru-RU" dirty="0" smtClean="0">
                <a:solidFill>
                  <a:srgbClr val="A50021"/>
                </a:solidFill>
              </a:rPr>
              <a:t> 1 а класса</a:t>
            </a:r>
            <a:endParaRPr lang="ru-RU" dirty="0">
              <a:solidFill>
                <a:srgbClr val="A50021"/>
              </a:solidFill>
            </a:endParaRPr>
          </a:p>
          <a:p>
            <a:pPr fontAlgn="auto">
              <a:spcAft>
                <a:spcPts val="0"/>
              </a:spcAft>
              <a:buFont typeface="Arial" pitchFamily="34" charset="0"/>
              <a:buNone/>
              <a:defRPr/>
            </a:pPr>
            <a:r>
              <a:rPr lang="ru-RU" dirty="0" smtClean="0">
                <a:solidFill>
                  <a:srgbClr val="A50021"/>
                </a:solidFill>
              </a:rPr>
              <a:t>2009 – 2010 </a:t>
            </a:r>
            <a:r>
              <a:rPr lang="ru-RU" dirty="0" err="1" smtClean="0">
                <a:solidFill>
                  <a:srgbClr val="A50021"/>
                </a:solidFill>
              </a:rPr>
              <a:t>уч.год</a:t>
            </a:r>
            <a:endParaRPr lang="ru-RU" dirty="0" smtClean="0">
              <a:solidFill>
                <a:srgbClr val="A50021"/>
              </a:solidFill>
            </a:endParaRPr>
          </a:p>
          <a:p>
            <a:pPr fontAlgn="auto">
              <a:spcAft>
                <a:spcPts val="0"/>
              </a:spcAft>
              <a:buFont typeface="Arial" pitchFamily="34" charset="0"/>
              <a:buNone/>
              <a:defRPr/>
            </a:pPr>
            <a:r>
              <a:rPr lang="ru-RU" dirty="0" smtClean="0">
                <a:solidFill>
                  <a:srgbClr val="A50021"/>
                </a:solidFill>
              </a:rPr>
              <a:t>Классный руководитель: </a:t>
            </a:r>
            <a:r>
              <a:rPr lang="ru-RU" dirty="0" err="1" smtClean="0">
                <a:solidFill>
                  <a:srgbClr val="A50021"/>
                </a:solidFill>
              </a:rPr>
              <a:t>Петлякова</a:t>
            </a:r>
            <a:r>
              <a:rPr lang="ru-RU" dirty="0" smtClean="0">
                <a:solidFill>
                  <a:srgbClr val="A50021"/>
                </a:solidFill>
              </a:rPr>
              <a:t>  Эльвира Николаевна</a:t>
            </a:r>
          </a:p>
        </p:txBody>
      </p:sp>
    </p:spTree>
  </p:cSld>
  <p:clrMapOvr>
    <a:masterClrMapping/>
  </p:clrMapOvr>
  <p:transition advTm="4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Овал 108"/>
          <p:cNvSpPr/>
          <p:nvPr/>
        </p:nvSpPr>
        <p:spPr>
          <a:xfrm>
            <a:off x="163482" y="387328"/>
            <a:ext cx="1053703" cy="1006623"/>
          </a:xfrm>
          <a:prstGeom prst="ellipse">
            <a:avLst/>
          </a:prstGeom>
          <a:gradFill flip="none" rotWithShape="1">
            <a:gsLst>
              <a:gs pos="100000">
                <a:schemeClr val="bg1">
                  <a:alpha val="0"/>
                </a:schemeClr>
              </a:gs>
              <a:gs pos="46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2" name="Группа 387"/>
          <p:cNvGrpSpPr>
            <a:grpSpLocks/>
          </p:cNvGrpSpPr>
          <p:nvPr/>
        </p:nvGrpSpPr>
        <p:grpSpPr bwMode="auto">
          <a:xfrm>
            <a:off x="-836613" y="303213"/>
            <a:ext cx="9285288" cy="7124700"/>
            <a:chOff x="-836391" y="302553"/>
            <a:chExt cx="9285264" cy="7124638"/>
          </a:xfrm>
        </p:grpSpPr>
        <p:sp>
          <p:nvSpPr>
            <p:cNvPr id="383" name="Полилиния 382"/>
            <p:cNvSpPr/>
            <p:nvPr/>
          </p:nvSpPr>
          <p:spPr>
            <a:xfrm rot="1219034">
              <a:off x="208762" y="2054135"/>
              <a:ext cx="8240111" cy="621713"/>
            </a:xfrm>
            <a:custGeom>
              <a:avLst/>
              <a:gdLst>
                <a:gd name="connsiteX0" fmla="*/ 63062 w 8240111"/>
                <a:gd name="connsiteY0" fmla="*/ 0 h 809297"/>
                <a:gd name="connsiteX1" fmla="*/ 8240111 w 8240111"/>
                <a:gd name="connsiteY1" fmla="*/ 42041 h 809297"/>
                <a:gd name="connsiteX2" fmla="*/ 8219090 w 8240111"/>
                <a:gd name="connsiteY2" fmla="*/ 809297 h 809297"/>
                <a:gd name="connsiteX3" fmla="*/ 0 w 8240111"/>
                <a:gd name="connsiteY3" fmla="*/ 315310 h 809297"/>
                <a:gd name="connsiteX4" fmla="*/ 63062 w 8240111"/>
                <a:gd name="connsiteY4" fmla="*/ 0 h 809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0111" h="809297">
                  <a:moveTo>
                    <a:pt x="63062" y="0"/>
                  </a:moveTo>
                  <a:lnTo>
                    <a:pt x="8240111" y="42041"/>
                  </a:lnTo>
                  <a:lnTo>
                    <a:pt x="8219090" y="809297"/>
                  </a:lnTo>
                  <a:lnTo>
                    <a:pt x="0" y="315310"/>
                  </a:lnTo>
                  <a:lnTo>
                    <a:pt x="63062" y="0"/>
                  </a:lnTo>
                  <a:close/>
                </a:path>
              </a:pathLst>
            </a:custGeom>
            <a:gradFill flip="none" rotWithShape="1">
              <a:gsLst>
                <a:gs pos="100000">
                  <a:schemeClr val="bg1">
                    <a:alpha val="54000"/>
                  </a:schemeClr>
                </a:gs>
                <a:gs pos="0">
                  <a:schemeClr val="bg1">
                    <a:alpha val="0"/>
                  </a:schemeClr>
                </a:gs>
              </a:gsLst>
              <a:lin ang="9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4" name="Полилиния 383"/>
            <p:cNvSpPr/>
            <p:nvPr/>
          </p:nvSpPr>
          <p:spPr>
            <a:xfrm rot="1635534">
              <a:off x="184862" y="2709745"/>
              <a:ext cx="8240111" cy="621713"/>
            </a:xfrm>
            <a:custGeom>
              <a:avLst/>
              <a:gdLst>
                <a:gd name="connsiteX0" fmla="*/ 63062 w 8240111"/>
                <a:gd name="connsiteY0" fmla="*/ 0 h 809297"/>
                <a:gd name="connsiteX1" fmla="*/ 8240111 w 8240111"/>
                <a:gd name="connsiteY1" fmla="*/ 42041 h 809297"/>
                <a:gd name="connsiteX2" fmla="*/ 8219090 w 8240111"/>
                <a:gd name="connsiteY2" fmla="*/ 809297 h 809297"/>
                <a:gd name="connsiteX3" fmla="*/ 0 w 8240111"/>
                <a:gd name="connsiteY3" fmla="*/ 315310 h 809297"/>
                <a:gd name="connsiteX4" fmla="*/ 63062 w 8240111"/>
                <a:gd name="connsiteY4" fmla="*/ 0 h 809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0111" h="809297">
                  <a:moveTo>
                    <a:pt x="63062" y="0"/>
                  </a:moveTo>
                  <a:lnTo>
                    <a:pt x="8240111" y="42041"/>
                  </a:lnTo>
                  <a:lnTo>
                    <a:pt x="8219090" y="809297"/>
                  </a:lnTo>
                  <a:lnTo>
                    <a:pt x="0" y="315310"/>
                  </a:lnTo>
                  <a:lnTo>
                    <a:pt x="63062" y="0"/>
                  </a:lnTo>
                  <a:close/>
                </a:path>
              </a:pathLst>
            </a:custGeom>
            <a:gradFill flip="none" rotWithShape="1">
              <a:gsLst>
                <a:gs pos="100000">
                  <a:schemeClr val="bg1">
                    <a:alpha val="54000"/>
                  </a:schemeClr>
                </a:gs>
                <a:gs pos="0">
                  <a:schemeClr val="bg1">
                    <a:alpha val="0"/>
                  </a:schemeClr>
                </a:gs>
              </a:gsLst>
              <a:lin ang="9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5" name="Полилиния 384"/>
            <p:cNvSpPr/>
            <p:nvPr/>
          </p:nvSpPr>
          <p:spPr>
            <a:xfrm rot="2120141">
              <a:off x="-7745" y="3397179"/>
              <a:ext cx="8240111" cy="621713"/>
            </a:xfrm>
            <a:custGeom>
              <a:avLst/>
              <a:gdLst>
                <a:gd name="connsiteX0" fmla="*/ 63062 w 8240111"/>
                <a:gd name="connsiteY0" fmla="*/ 0 h 809297"/>
                <a:gd name="connsiteX1" fmla="*/ 8240111 w 8240111"/>
                <a:gd name="connsiteY1" fmla="*/ 42041 h 809297"/>
                <a:gd name="connsiteX2" fmla="*/ 8219090 w 8240111"/>
                <a:gd name="connsiteY2" fmla="*/ 809297 h 809297"/>
                <a:gd name="connsiteX3" fmla="*/ 0 w 8240111"/>
                <a:gd name="connsiteY3" fmla="*/ 315310 h 809297"/>
                <a:gd name="connsiteX4" fmla="*/ 63062 w 8240111"/>
                <a:gd name="connsiteY4" fmla="*/ 0 h 809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0111" h="809297">
                  <a:moveTo>
                    <a:pt x="63062" y="0"/>
                  </a:moveTo>
                  <a:lnTo>
                    <a:pt x="8240111" y="42041"/>
                  </a:lnTo>
                  <a:lnTo>
                    <a:pt x="8219090" y="809297"/>
                  </a:lnTo>
                  <a:lnTo>
                    <a:pt x="0" y="315310"/>
                  </a:lnTo>
                  <a:lnTo>
                    <a:pt x="63062" y="0"/>
                  </a:lnTo>
                  <a:close/>
                </a:path>
              </a:pathLst>
            </a:custGeom>
            <a:gradFill flip="none" rotWithShape="1">
              <a:gsLst>
                <a:gs pos="100000">
                  <a:schemeClr val="bg1">
                    <a:alpha val="54000"/>
                  </a:schemeClr>
                </a:gs>
                <a:gs pos="0">
                  <a:schemeClr val="bg1">
                    <a:alpha val="0"/>
                  </a:schemeClr>
                </a:gs>
              </a:gsLst>
              <a:lin ang="9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6" name="Полилиния 385"/>
            <p:cNvSpPr/>
            <p:nvPr/>
          </p:nvSpPr>
          <p:spPr>
            <a:xfrm rot="2683881">
              <a:off x="-836391" y="3656663"/>
              <a:ext cx="8240111" cy="621713"/>
            </a:xfrm>
            <a:custGeom>
              <a:avLst/>
              <a:gdLst>
                <a:gd name="connsiteX0" fmla="*/ 63062 w 8240111"/>
                <a:gd name="connsiteY0" fmla="*/ 0 h 809297"/>
                <a:gd name="connsiteX1" fmla="*/ 8240111 w 8240111"/>
                <a:gd name="connsiteY1" fmla="*/ 42041 h 809297"/>
                <a:gd name="connsiteX2" fmla="*/ 8219090 w 8240111"/>
                <a:gd name="connsiteY2" fmla="*/ 809297 h 809297"/>
                <a:gd name="connsiteX3" fmla="*/ 0 w 8240111"/>
                <a:gd name="connsiteY3" fmla="*/ 315310 h 809297"/>
                <a:gd name="connsiteX4" fmla="*/ 63062 w 8240111"/>
                <a:gd name="connsiteY4" fmla="*/ 0 h 809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0111" h="809297">
                  <a:moveTo>
                    <a:pt x="63062" y="0"/>
                  </a:moveTo>
                  <a:lnTo>
                    <a:pt x="8240111" y="42041"/>
                  </a:lnTo>
                  <a:lnTo>
                    <a:pt x="8219090" y="809297"/>
                  </a:lnTo>
                  <a:lnTo>
                    <a:pt x="0" y="315310"/>
                  </a:lnTo>
                  <a:lnTo>
                    <a:pt x="63062" y="0"/>
                  </a:lnTo>
                  <a:close/>
                </a:path>
              </a:pathLst>
            </a:custGeom>
            <a:gradFill flip="none" rotWithShape="1">
              <a:gsLst>
                <a:gs pos="100000">
                  <a:schemeClr val="bg1">
                    <a:alpha val="54000"/>
                  </a:schemeClr>
                </a:gs>
                <a:gs pos="0">
                  <a:schemeClr val="bg1">
                    <a:alpha val="0"/>
                  </a:schemeClr>
                </a:gs>
              </a:gsLst>
              <a:lin ang="9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7" name="Полилиния 386"/>
            <p:cNvSpPr/>
            <p:nvPr/>
          </p:nvSpPr>
          <p:spPr>
            <a:xfrm rot="3406944">
              <a:off x="-1350748" y="3554015"/>
              <a:ext cx="7124638" cy="621713"/>
            </a:xfrm>
            <a:custGeom>
              <a:avLst/>
              <a:gdLst>
                <a:gd name="connsiteX0" fmla="*/ 63062 w 8240111"/>
                <a:gd name="connsiteY0" fmla="*/ 0 h 809297"/>
                <a:gd name="connsiteX1" fmla="*/ 8240111 w 8240111"/>
                <a:gd name="connsiteY1" fmla="*/ 42041 h 809297"/>
                <a:gd name="connsiteX2" fmla="*/ 8219090 w 8240111"/>
                <a:gd name="connsiteY2" fmla="*/ 809297 h 809297"/>
                <a:gd name="connsiteX3" fmla="*/ 0 w 8240111"/>
                <a:gd name="connsiteY3" fmla="*/ 315310 h 809297"/>
                <a:gd name="connsiteX4" fmla="*/ 63062 w 8240111"/>
                <a:gd name="connsiteY4" fmla="*/ 0 h 809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0111" h="809297">
                  <a:moveTo>
                    <a:pt x="63062" y="0"/>
                  </a:moveTo>
                  <a:lnTo>
                    <a:pt x="8240111" y="42041"/>
                  </a:lnTo>
                  <a:lnTo>
                    <a:pt x="8219090" y="809297"/>
                  </a:lnTo>
                  <a:lnTo>
                    <a:pt x="0" y="315310"/>
                  </a:lnTo>
                  <a:lnTo>
                    <a:pt x="63062" y="0"/>
                  </a:lnTo>
                  <a:close/>
                </a:path>
              </a:pathLst>
            </a:custGeom>
            <a:gradFill flip="none" rotWithShape="1">
              <a:gsLst>
                <a:gs pos="100000">
                  <a:schemeClr val="bg1">
                    <a:alpha val="54000"/>
                  </a:schemeClr>
                </a:gs>
                <a:gs pos="0">
                  <a:schemeClr val="bg1">
                    <a:alpha val="0"/>
                  </a:schemeClr>
                </a:gs>
              </a:gsLst>
              <a:lin ang="9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107" name="Облако 106"/>
          <p:cNvSpPr/>
          <p:nvPr/>
        </p:nvSpPr>
        <p:spPr>
          <a:xfrm>
            <a:off x="2571736" y="571480"/>
            <a:ext cx="5000660" cy="857256"/>
          </a:xfrm>
          <a:prstGeom prst="cloud">
            <a:avLst/>
          </a:prstGeom>
          <a:gradFill flip="none" rotWithShape="1">
            <a:gsLst>
              <a:gs pos="0">
                <a:srgbClr val="AAE1F4"/>
              </a:gs>
              <a:gs pos="100000">
                <a:schemeClr val="accent1">
                  <a:lumMod val="20000"/>
                  <a:lumOff val="80000"/>
                </a:schemeClr>
              </a:gs>
            </a:gsLst>
            <a:lin ang="10200000" scaled="0"/>
            <a:tileRect/>
          </a:gradFill>
          <a:ln>
            <a:noFill/>
          </a:ln>
          <a:scene3d>
            <a:camera prst="orthographicFront"/>
            <a:lightRig rig="threePt" dir="t"/>
          </a:scene3d>
          <a:sp3d>
            <a:bevelT w="18415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8" name="Облако 107"/>
          <p:cNvSpPr/>
          <p:nvPr/>
        </p:nvSpPr>
        <p:spPr>
          <a:xfrm>
            <a:off x="5429256" y="1928802"/>
            <a:ext cx="3429024" cy="714380"/>
          </a:xfrm>
          <a:prstGeom prst="cloud">
            <a:avLst/>
          </a:prstGeom>
          <a:gradFill flip="none" rotWithShape="1">
            <a:gsLst>
              <a:gs pos="0">
                <a:srgbClr val="AAE1F4"/>
              </a:gs>
              <a:gs pos="100000">
                <a:schemeClr val="accent1">
                  <a:lumMod val="20000"/>
                  <a:lumOff val="80000"/>
                </a:schemeClr>
              </a:gs>
            </a:gsLst>
            <a:lin ang="10200000" scaled="0"/>
            <a:tileRect/>
          </a:gradFill>
          <a:ln>
            <a:noFill/>
          </a:ln>
          <a:scene3d>
            <a:camera prst="orthographicFront"/>
            <a:lightRig rig="threePt" dir="t"/>
          </a:scene3d>
          <a:sp3d>
            <a:bevelT w="18415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3" name="Группа 56"/>
          <p:cNvGrpSpPr>
            <a:grpSpLocks/>
          </p:cNvGrpSpPr>
          <p:nvPr/>
        </p:nvGrpSpPr>
        <p:grpSpPr bwMode="auto">
          <a:xfrm>
            <a:off x="4381500" y="-285750"/>
            <a:ext cx="4762500" cy="3000375"/>
            <a:chOff x="5214942" y="-71462"/>
            <a:chExt cx="4191236" cy="2724650"/>
          </a:xfrm>
        </p:grpSpPr>
        <p:sp>
          <p:nvSpPr>
            <p:cNvPr id="4" name="Полилиния 3"/>
            <p:cNvSpPr/>
            <p:nvPr/>
          </p:nvSpPr>
          <p:spPr>
            <a:xfrm>
              <a:off x="5318235" y="785794"/>
              <a:ext cx="3825765" cy="1734207"/>
            </a:xfrm>
            <a:custGeom>
              <a:avLst/>
              <a:gdLst>
                <a:gd name="connsiteX0" fmla="*/ 3825765 w 3825765"/>
                <a:gd name="connsiteY0" fmla="*/ 546538 h 1734207"/>
                <a:gd name="connsiteX1" fmla="*/ 2816772 w 3825765"/>
                <a:gd name="connsiteY1" fmla="*/ 714703 h 1734207"/>
                <a:gd name="connsiteX2" fmla="*/ 2028496 w 3825765"/>
                <a:gd name="connsiteY2" fmla="*/ 767255 h 1734207"/>
                <a:gd name="connsiteX3" fmla="*/ 1334813 w 3825765"/>
                <a:gd name="connsiteY3" fmla="*/ 31531 h 1734207"/>
                <a:gd name="connsiteX4" fmla="*/ 1902372 w 3825765"/>
                <a:gd name="connsiteY4" fmla="*/ 767255 h 1734207"/>
                <a:gd name="connsiteX5" fmla="*/ 935420 w 3825765"/>
                <a:gd name="connsiteY5" fmla="*/ 567559 h 1734207"/>
                <a:gd name="connsiteX6" fmla="*/ 945931 w 3825765"/>
                <a:gd name="connsiteY6" fmla="*/ 0 h 1734207"/>
                <a:gd name="connsiteX7" fmla="*/ 819806 w 3825765"/>
                <a:gd name="connsiteY7" fmla="*/ 536028 h 1734207"/>
                <a:gd name="connsiteX8" fmla="*/ 0 w 3825765"/>
                <a:gd name="connsiteY8" fmla="*/ 430924 h 1734207"/>
                <a:gd name="connsiteX9" fmla="*/ 746234 w 3825765"/>
                <a:gd name="connsiteY9" fmla="*/ 630621 h 1734207"/>
                <a:gd name="connsiteX10" fmla="*/ 262758 w 3825765"/>
                <a:gd name="connsiteY10" fmla="*/ 893379 h 1734207"/>
                <a:gd name="connsiteX11" fmla="*/ 914400 w 3825765"/>
                <a:gd name="connsiteY11" fmla="*/ 683172 h 1734207"/>
                <a:gd name="connsiteX12" fmla="*/ 1965434 w 3825765"/>
                <a:gd name="connsiteY12" fmla="*/ 956441 h 1734207"/>
                <a:gd name="connsiteX13" fmla="*/ 1566041 w 3825765"/>
                <a:gd name="connsiteY13" fmla="*/ 1303283 h 1734207"/>
                <a:gd name="connsiteX14" fmla="*/ 882868 w 3825765"/>
                <a:gd name="connsiteY14" fmla="*/ 1208690 h 1734207"/>
                <a:gd name="connsiteX15" fmla="*/ 1492468 w 3825765"/>
                <a:gd name="connsiteY15" fmla="*/ 1355834 h 1734207"/>
                <a:gd name="connsiteX16" fmla="*/ 998482 w 3825765"/>
                <a:gd name="connsiteY16" fmla="*/ 1692166 h 1734207"/>
                <a:gd name="connsiteX17" fmla="*/ 1597572 w 3825765"/>
                <a:gd name="connsiteY17" fmla="*/ 1429407 h 1734207"/>
                <a:gd name="connsiteX18" fmla="*/ 2028496 w 3825765"/>
                <a:gd name="connsiteY18" fmla="*/ 1734207 h 1734207"/>
                <a:gd name="connsiteX19" fmla="*/ 1713186 w 3825765"/>
                <a:gd name="connsiteY19" fmla="*/ 1366345 h 1734207"/>
                <a:gd name="connsiteX20" fmla="*/ 2133600 w 3825765"/>
                <a:gd name="connsiteY20" fmla="*/ 966952 h 1734207"/>
                <a:gd name="connsiteX21" fmla="*/ 2900855 w 3825765"/>
                <a:gd name="connsiteY21" fmla="*/ 935421 h 1734207"/>
                <a:gd name="connsiteX22" fmla="*/ 3815255 w 3825765"/>
                <a:gd name="connsiteY22" fmla="*/ 809297 h 1734207"/>
                <a:gd name="connsiteX23" fmla="*/ 3825765 w 3825765"/>
                <a:gd name="connsiteY23" fmla="*/ 546538 h 1734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25765" h="1734207">
                  <a:moveTo>
                    <a:pt x="3825765" y="546538"/>
                  </a:moveTo>
                  <a:lnTo>
                    <a:pt x="2816772" y="714703"/>
                  </a:lnTo>
                  <a:lnTo>
                    <a:pt x="2028496" y="767255"/>
                  </a:lnTo>
                  <a:lnTo>
                    <a:pt x="1334813" y="31531"/>
                  </a:lnTo>
                  <a:lnTo>
                    <a:pt x="1902372" y="767255"/>
                  </a:lnTo>
                  <a:lnTo>
                    <a:pt x="935420" y="567559"/>
                  </a:lnTo>
                  <a:lnTo>
                    <a:pt x="945931" y="0"/>
                  </a:lnTo>
                  <a:lnTo>
                    <a:pt x="819806" y="536028"/>
                  </a:lnTo>
                  <a:lnTo>
                    <a:pt x="0" y="430924"/>
                  </a:lnTo>
                  <a:lnTo>
                    <a:pt x="746234" y="630621"/>
                  </a:lnTo>
                  <a:lnTo>
                    <a:pt x="262758" y="893379"/>
                  </a:lnTo>
                  <a:lnTo>
                    <a:pt x="914400" y="683172"/>
                  </a:lnTo>
                  <a:lnTo>
                    <a:pt x="1965434" y="956441"/>
                  </a:lnTo>
                  <a:lnTo>
                    <a:pt x="1566041" y="1303283"/>
                  </a:lnTo>
                  <a:lnTo>
                    <a:pt x="882868" y="1208690"/>
                  </a:lnTo>
                  <a:lnTo>
                    <a:pt x="1492468" y="1355834"/>
                  </a:lnTo>
                  <a:lnTo>
                    <a:pt x="998482" y="1692166"/>
                  </a:lnTo>
                  <a:lnTo>
                    <a:pt x="1597572" y="1429407"/>
                  </a:lnTo>
                  <a:lnTo>
                    <a:pt x="2028496" y="1734207"/>
                  </a:lnTo>
                  <a:lnTo>
                    <a:pt x="1713186" y="1366345"/>
                  </a:lnTo>
                  <a:lnTo>
                    <a:pt x="2133600" y="966952"/>
                  </a:lnTo>
                  <a:cubicBezTo>
                    <a:pt x="2389346" y="956296"/>
                    <a:pt x="2644887" y="935421"/>
                    <a:pt x="2900855" y="935421"/>
                  </a:cubicBezTo>
                  <a:lnTo>
                    <a:pt x="3815255" y="809297"/>
                  </a:lnTo>
                  <a:lnTo>
                    <a:pt x="3825765" y="546538"/>
                  </a:lnTo>
                  <a:close/>
                </a:path>
              </a:pathLst>
            </a:custGeom>
            <a:blipFill>
              <a:blip r:embed="rId3"/>
              <a:tile tx="0" ty="0" sx="100000" sy="100000" flip="none" algn="tl"/>
            </a:blipFill>
            <a:ln>
              <a:noFill/>
            </a:ln>
            <a:scene3d>
              <a:camera prst="orthographicFront"/>
              <a:lightRig rig="threePt" dir="t"/>
            </a:scene3d>
            <a:sp3d>
              <a:bevelT w="133350" h="444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1" name="Полилиния 10"/>
            <p:cNvSpPr/>
            <p:nvPr/>
          </p:nvSpPr>
          <p:spPr>
            <a:xfrm rot="860733" flipV="1">
              <a:off x="6909393" y="3183"/>
              <a:ext cx="2496785" cy="1305578"/>
            </a:xfrm>
            <a:custGeom>
              <a:avLst/>
              <a:gdLst>
                <a:gd name="connsiteX0" fmla="*/ 3825765 w 3825765"/>
                <a:gd name="connsiteY0" fmla="*/ 546538 h 1734207"/>
                <a:gd name="connsiteX1" fmla="*/ 2816772 w 3825765"/>
                <a:gd name="connsiteY1" fmla="*/ 714703 h 1734207"/>
                <a:gd name="connsiteX2" fmla="*/ 2028496 w 3825765"/>
                <a:gd name="connsiteY2" fmla="*/ 767255 h 1734207"/>
                <a:gd name="connsiteX3" fmla="*/ 1334813 w 3825765"/>
                <a:gd name="connsiteY3" fmla="*/ 31531 h 1734207"/>
                <a:gd name="connsiteX4" fmla="*/ 1902372 w 3825765"/>
                <a:gd name="connsiteY4" fmla="*/ 767255 h 1734207"/>
                <a:gd name="connsiteX5" fmla="*/ 935420 w 3825765"/>
                <a:gd name="connsiteY5" fmla="*/ 567559 h 1734207"/>
                <a:gd name="connsiteX6" fmla="*/ 945931 w 3825765"/>
                <a:gd name="connsiteY6" fmla="*/ 0 h 1734207"/>
                <a:gd name="connsiteX7" fmla="*/ 819806 w 3825765"/>
                <a:gd name="connsiteY7" fmla="*/ 536028 h 1734207"/>
                <a:gd name="connsiteX8" fmla="*/ 0 w 3825765"/>
                <a:gd name="connsiteY8" fmla="*/ 430924 h 1734207"/>
                <a:gd name="connsiteX9" fmla="*/ 746234 w 3825765"/>
                <a:gd name="connsiteY9" fmla="*/ 630621 h 1734207"/>
                <a:gd name="connsiteX10" fmla="*/ 262758 w 3825765"/>
                <a:gd name="connsiteY10" fmla="*/ 893379 h 1734207"/>
                <a:gd name="connsiteX11" fmla="*/ 914400 w 3825765"/>
                <a:gd name="connsiteY11" fmla="*/ 683172 h 1734207"/>
                <a:gd name="connsiteX12" fmla="*/ 1965434 w 3825765"/>
                <a:gd name="connsiteY12" fmla="*/ 956441 h 1734207"/>
                <a:gd name="connsiteX13" fmla="*/ 1566041 w 3825765"/>
                <a:gd name="connsiteY13" fmla="*/ 1303283 h 1734207"/>
                <a:gd name="connsiteX14" fmla="*/ 882868 w 3825765"/>
                <a:gd name="connsiteY14" fmla="*/ 1208690 h 1734207"/>
                <a:gd name="connsiteX15" fmla="*/ 1492468 w 3825765"/>
                <a:gd name="connsiteY15" fmla="*/ 1355834 h 1734207"/>
                <a:gd name="connsiteX16" fmla="*/ 998482 w 3825765"/>
                <a:gd name="connsiteY16" fmla="*/ 1692166 h 1734207"/>
                <a:gd name="connsiteX17" fmla="*/ 1597572 w 3825765"/>
                <a:gd name="connsiteY17" fmla="*/ 1429407 h 1734207"/>
                <a:gd name="connsiteX18" fmla="*/ 2028496 w 3825765"/>
                <a:gd name="connsiteY18" fmla="*/ 1734207 h 1734207"/>
                <a:gd name="connsiteX19" fmla="*/ 1713186 w 3825765"/>
                <a:gd name="connsiteY19" fmla="*/ 1366345 h 1734207"/>
                <a:gd name="connsiteX20" fmla="*/ 2133600 w 3825765"/>
                <a:gd name="connsiteY20" fmla="*/ 966952 h 1734207"/>
                <a:gd name="connsiteX21" fmla="*/ 2900855 w 3825765"/>
                <a:gd name="connsiteY21" fmla="*/ 935421 h 1734207"/>
                <a:gd name="connsiteX22" fmla="*/ 3815255 w 3825765"/>
                <a:gd name="connsiteY22" fmla="*/ 809297 h 1734207"/>
                <a:gd name="connsiteX23" fmla="*/ 3825765 w 3825765"/>
                <a:gd name="connsiteY23" fmla="*/ 546538 h 1734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25765" h="1734207">
                  <a:moveTo>
                    <a:pt x="3825765" y="546538"/>
                  </a:moveTo>
                  <a:lnTo>
                    <a:pt x="2816772" y="714703"/>
                  </a:lnTo>
                  <a:lnTo>
                    <a:pt x="2028496" y="767255"/>
                  </a:lnTo>
                  <a:lnTo>
                    <a:pt x="1334813" y="31531"/>
                  </a:lnTo>
                  <a:lnTo>
                    <a:pt x="1902372" y="767255"/>
                  </a:lnTo>
                  <a:lnTo>
                    <a:pt x="935420" y="567559"/>
                  </a:lnTo>
                  <a:lnTo>
                    <a:pt x="945931" y="0"/>
                  </a:lnTo>
                  <a:lnTo>
                    <a:pt x="819806" y="536028"/>
                  </a:lnTo>
                  <a:lnTo>
                    <a:pt x="0" y="430924"/>
                  </a:lnTo>
                  <a:lnTo>
                    <a:pt x="746234" y="630621"/>
                  </a:lnTo>
                  <a:lnTo>
                    <a:pt x="262758" y="893379"/>
                  </a:lnTo>
                  <a:lnTo>
                    <a:pt x="914400" y="683172"/>
                  </a:lnTo>
                  <a:lnTo>
                    <a:pt x="1965434" y="956441"/>
                  </a:lnTo>
                  <a:lnTo>
                    <a:pt x="1566041" y="1303283"/>
                  </a:lnTo>
                  <a:lnTo>
                    <a:pt x="882868" y="1208690"/>
                  </a:lnTo>
                  <a:lnTo>
                    <a:pt x="1492468" y="1355834"/>
                  </a:lnTo>
                  <a:lnTo>
                    <a:pt x="998482" y="1692166"/>
                  </a:lnTo>
                  <a:lnTo>
                    <a:pt x="1597572" y="1429407"/>
                  </a:lnTo>
                  <a:lnTo>
                    <a:pt x="2028496" y="1734207"/>
                  </a:lnTo>
                  <a:lnTo>
                    <a:pt x="1713186" y="1366345"/>
                  </a:lnTo>
                  <a:lnTo>
                    <a:pt x="2133600" y="966952"/>
                  </a:lnTo>
                  <a:cubicBezTo>
                    <a:pt x="2389346" y="956296"/>
                    <a:pt x="2644887" y="935421"/>
                    <a:pt x="2900855" y="935421"/>
                  </a:cubicBezTo>
                  <a:lnTo>
                    <a:pt x="3815255" y="809297"/>
                  </a:lnTo>
                  <a:lnTo>
                    <a:pt x="3825765" y="546538"/>
                  </a:lnTo>
                  <a:close/>
                </a:path>
              </a:pathLst>
            </a:custGeom>
            <a:blipFill>
              <a:blip r:embed="rId3"/>
              <a:tile tx="0" ty="0" sx="100000" sy="100000" flip="none" algn="tl"/>
            </a:blipFill>
            <a:ln>
              <a:noFill/>
            </a:ln>
            <a:scene3d>
              <a:camera prst="orthographicFront"/>
              <a:lightRig rig="threePt" dir="t"/>
            </a:scene3d>
            <a:sp3d>
              <a:bevelT w="133350" h="444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 name="Полилиния 9"/>
            <p:cNvSpPr/>
            <p:nvPr/>
          </p:nvSpPr>
          <p:spPr>
            <a:xfrm>
              <a:off x="7000892" y="21429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 name="Полилиния 11"/>
            <p:cNvSpPr/>
            <p:nvPr/>
          </p:nvSpPr>
          <p:spPr>
            <a:xfrm rot="19708205">
              <a:off x="7500958" y="7141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 name="Полилиния 12"/>
            <p:cNvSpPr/>
            <p:nvPr/>
          </p:nvSpPr>
          <p:spPr>
            <a:xfrm>
              <a:off x="8143900" y="-7146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 name="Полилиния 13"/>
            <p:cNvSpPr/>
            <p:nvPr/>
          </p:nvSpPr>
          <p:spPr>
            <a:xfrm>
              <a:off x="7786710" y="-7146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 name="Полилиния 14"/>
            <p:cNvSpPr/>
            <p:nvPr/>
          </p:nvSpPr>
          <p:spPr>
            <a:xfrm>
              <a:off x="7358082" y="42860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 name="Полилиния 15"/>
            <p:cNvSpPr/>
            <p:nvPr/>
          </p:nvSpPr>
          <p:spPr>
            <a:xfrm>
              <a:off x="6715140" y="50004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 name="Полилиния 16"/>
            <p:cNvSpPr/>
            <p:nvPr/>
          </p:nvSpPr>
          <p:spPr>
            <a:xfrm>
              <a:off x="7286644" y="92867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 name="Полилиния 17"/>
            <p:cNvSpPr/>
            <p:nvPr/>
          </p:nvSpPr>
          <p:spPr>
            <a:xfrm>
              <a:off x="7215206" y="64291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 name="Полилиния 18"/>
            <p:cNvSpPr/>
            <p:nvPr/>
          </p:nvSpPr>
          <p:spPr>
            <a:xfrm>
              <a:off x="7572396" y="100010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 name="Полилиния 19"/>
            <p:cNvSpPr/>
            <p:nvPr/>
          </p:nvSpPr>
          <p:spPr>
            <a:xfrm rot="1969772">
              <a:off x="7844062" y="91107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 name="Полилиния 20"/>
            <p:cNvSpPr/>
            <p:nvPr/>
          </p:nvSpPr>
          <p:spPr>
            <a:xfrm>
              <a:off x="7786710" y="42860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 name="Полилиния 21"/>
            <p:cNvSpPr/>
            <p:nvPr/>
          </p:nvSpPr>
          <p:spPr>
            <a:xfrm>
              <a:off x="8286776" y="50004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 name="Полилиния 22"/>
            <p:cNvSpPr/>
            <p:nvPr/>
          </p:nvSpPr>
          <p:spPr>
            <a:xfrm>
              <a:off x="6572264" y="78579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 name="Полилиния 23"/>
            <p:cNvSpPr/>
            <p:nvPr/>
          </p:nvSpPr>
          <p:spPr>
            <a:xfrm rot="20410928">
              <a:off x="6072198" y="71435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 name="Полилиния 24"/>
            <p:cNvSpPr/>
            <p:nvPr/>
          </p:nvSpPr>
          <p:spPr>
            <a:xfrm rot="587691">
              <a:off x="5214942" y="107154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6" name="Полилиния 25"/>
            <p:cNvSpPr/>
            <p:nvPr/>
          </p:nvSpPr>
          <p:spPr>
            <a:xfrm rot="20411730">
              <a:off x="5429256" y="150017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7" name="Полилиния 26"/>
            <p:cNvSpPr/>
            <p:nvPr/>
          </p:nvSpPr>
          <p:spPr>
            <a:xfrm rot="1771934">
              <a:off x="6072198" y="185736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 name="Полилиния 27"/>
            <p:cNvSpPr/>
            <p:nvPr/>
          </p:nvSpPr>
          <p:spPr>
            <a:xfrm rot="1666315">
              <a:off x="6215074" y="228599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 name="Полилиния 28"/>
            <p:cNvSpPr/>
            <p:nvPr/>
          </p:nvSpPr>
          <p:spPr>
            <a:xfrm>
              <a:off x="7143768" y="235743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 name="Полилиния 29"/>
            <p:cNvSpPr/>
            <p:nvPr/>
          </p:nvSpPr>
          <p:spPr>
            <a:xfrm>
              <a:off x="7215206" y="178592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 name="Полилиния 30"/>
            <p:cNvSpPr/>
            <p:nvPr/>
          </p:nvSpPr>
          <p:spPr>
            <a:xfrm>
              <a:off x="6072198" y="107154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 name="Полилиния 31"/>
            <p:cNvSpPr/>
            <p:nvPr/>
          </p:nvSpPr>
          <p:spPr>
            <a:xfrm rot="1065905">
              <a:off x="5500694" y="100010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 name="Полилиния 32"/>
            <p:cNvSpPr/>
            <p:nvPr/>
          </p:nvSpPr>
          <p:spPr>
            <a:xfrm rot="19191918">
              <a:off x="5715008" y="150017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 name="Полилиния 33"/>
            <p:cNvSpPr/>
            <p:nvPr/>
          </p:nvSpPr>
          <p:spPr>
            <a:xfrm rot="1361292">
              <a:off x="5857884" y="121442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 name="Полилиния 34"/>
            <p:cNvSpPr/>
            <p:nvPr/>
          </p:nvSpPr>
          <p:spPr>
            <a:xfrm rot="1099206">
              <a:off x="6000760" y="142873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 name="Полилиния 35"/>
            <p:cNvSpPr/>
            <p:nvPr/>
          </p:nvSpPr>
          <p:spPr>
            <a:xfrm rot="20247737">
              <a:off x="6689470" y="104357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 name="Полилиния 36"/>
            <p:cNvSpPr/>
            <p:nvPr/>
          </p:nvSpPr>
          <p:spPr>
            <a:xfrm>
              <a:off x="6929454" y="100010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 name="Полилиния 37"/>
            <p:cNvSpPr/>
            <p:nvPr/>
          </p:nvSpPr>
          <p:spPr>
            <a:xfrm>
              <a:off x="6858016" y="135729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9" name="Полилиния 38"/>
            <p:cNvSpPr/>
            <p:nvPr/>
          </p:nvSpPr>
          <p:spPr>
            <a:xfrm>
              <a:off x="7215206" y="128586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0" name="Полилиния 39"/>
            <p:cNvSpPr/>
            <p:nvPr/>
          </p:nvSpPr>
          <p:spPr>
            <a:xfrm>
              <a:off x="5643570" y="121442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1" name="Полилиния 40"/>
            <p:cNvSpPr/>
            <p:nvPr/>
          </p:nvSpPr>
          <p:spPr>
            <a:xfrm rot="20716111">
              <a:off x="6286512" y="128586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2" name="Полилиния 41"/>
            <p:cNvSpPr/>
            <p:nvPr/>
          </p:nvSpPr>
          <p:spPr>
            <a:xfrm>
              <a:off x="5857884" y="100010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3" name="Полилиния 42"/>
            <p:cNvSpPr/>
            <p:nvPr/>
          </p:nvSpPr>
          <p:spPr>
            <a:xfrm>
              <a:off x="6286512" y="171448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4" name="Полилиния 43"/>
            <p:cNvSpPr/>
            <p:nvPr/>
          </p:nvSpPr>
          <p:spPr>
            <a:xfrm rot="1666315">
              <a:off x="6410397" y="1978341"/>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5" name="Полилиния 44"/>
            <p:cNvSpPr/>
            <p:nvPr/>
          </p:nvSpPr>
          <p:spPr>
            <a:xfrm>
              <a:off x="6500826" y="221455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6" name="Полилиния 45"/>
            <p:cNvSpPr/>
            <p:nvPr/>
          </p:nvSpPr>
          <p:spPr>
            <a:xfrm>
              <a:off x="6572264" y="178592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7" name="Полилиния 46"/>
            <p:cNvSpPr/>
            <p:nvPr/>
          </p:nvSpPr>
          <p:spPr>
            <a:xfrm rot="1771934">
              <a:off x="6698031" y="205145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8" name="Полилиния 47"/>
            <p:cNvSpPr/>
            <p:nvPr/>
          </p:nvSpPr>
          <p:spPr>
            <a:xfrm rot="1771934">
              <a:off x="7055221" y="205145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9" name="Полилиния 48"/>
            <p:cNvSpPr/>
            <p:nvPr/>
          </p:nvSpPr>
          <p:spPr>
            <a:xfrm>
              <a:off x="6858016" y="178592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0" name="Полилиния 49"/>
            <p:cNvSpPr/>
            <p:nvPr/>
          </p:nvSpPr>
          <p:spPr>
            <a:xfrm rot="1874304">
              <a:off x="7556933" y="55269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1" name="Полилиния 50"/>
            <p:cNvSpPr/>
            <p:nvPr/>
          </p:nvSpPr>
          <p:spPr>
            <a:xfrm rot="1874304">
              <a:off x="6985430" y="48126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2" name="Полилиния 51"/>
            <p:cNvSpPr/>
            <p:nvPr/>
          </p:nvSpPr>
          <p:spPr>
            <a:xfrm>
              <a:off x="7929586" y="14285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3" name="Полилиния 52"/>
            <p:cNvSpPr/>
            <p:nvPr/>
          </p:nvSpPr>
          <p:spPr>
            <a:xfrm>
              <a:off x="7643834" y="21429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4" name="Полилиния 53"/>
            <p:cNvSpPr/>
            <p:nvPr/>
          </p:nvSpPr>
          <p:spPr>
            <a:xfrm>
              <a:off x="7929586" y="64291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5" name="Полилиния 54"/>
            <p:cNvSpPr/>
            <p:nvPr/>
          </p:nvSpPr>
          <p:spPr>
            <a:xfrm rot="1874304">
              <a:off x="8056999" y="409823"/>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6" name="Полилиния 55"/>
            <p:cNvSpPr/>
            <p:nvPr/>
          </p:nvSpPr>
          <p:spPr>
            <a:xfrm>
              <a:off x="6572264" y="135729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5" name="Группа 218"/>
          <p:cNvGrpSpPr>
            <a:grpSpLocks/>
          </p:cNvGrpSpPr>
          <p:nvPr/>
        </p:nvGrpSpPr>
        <p:grpSpPr bwMode="auto">
          <a:xfrm>
            <a:off x="-714375" y="3775075"/>
            <a:ext cx="9247188" cy="3082925"/>
            <a:chOff x="-65581" y="3302758"/>
            <a:chExt cx="9247681" cy="3555242"/>
          </a:xfrm>
        </p:grpSpPr>
        <p:sp>
          <p:nvSpPr>
            <p:cNvPr id="117" name="Полилиния 116"/>
            <p:cNvSpPr/>
            <p:nvPr/>
          </p:nvSpPr>
          <p:spPr>
            <a:xfrm>
              <a:off x="-12700" y="5146130"/>
              <a:ext cx="9156700" cy="1711869"/>
            </a:xfrm>
            <a:custGeom>
              <a:avLst/>
              <a:gdLst>
                <a:gd name="connsiteX0" fmla="*/ 0 w 7531100"/>
                <a:gd name="connsiteY0" fmla="*/ 0 h 1384300"/>
                <a:gd name="connsiteX1" fmla="*/ 3200400 w 7531100"/>
                <a:gd name="connsiteY1" fmla="*/ 12700 h 1384300"/>
                <a:gd name="connsiteX2" fmla="*/ 6070600 w 7531100"/>
                <a:gd name="connsiteY2" fmla="*/ 241300 h 1384300"/>
                <a:gd name="connsiteX3" fmla="*/ 7531100 w 7531100"/>
                <a:gd name="connsiteY3" fmla="*/ 1371600 h 1384300"/>
                <a:gd name="connsiteX4" fmla="*/ 0 w 7531100"/>
                <a:gd name="connsiteY4" fmla="*/ 1384300 h 1384300"/>
                <a:gd name="connsiteX5" fmla="*/ 0 w 7531100"/>
                <a:gd name="connsiteY5" fmla="*/ 0 h 1384300"/>
                <a:gd name="connsiteX0" fmla="*/ 0 w 7531100"/>
                <a:gd name="connsiteY0" fmla="*/ 327569 h 1711869"/>
                <a:gd name="connsiteX1" fmla="*/ 3200400 w 7531100"/>
                <a:gd name="connsiteY1" fmla="*/ 340269 h 1711869"/>
                <a:gd name="connsiteX2" fmla="*/ 6070600 w 7531100"/>
                <a:gd name="connsiteY2" fmla="*/ 568869 h 1711869"/>
                <a:gd name="connsiteX3" fmla="*/ 7531100 w 7531100"/>
                <a:gd name="connsiteY3" fmla="*/ 1699169 h 1711869"/>
                <a:gd name="connsiteX4" fmla="*/ 0 w 7531100"/>
                <a:gd name="connsiteY4" fmla="*/ 1711869 h 1711869"/>
                <a:gd name="connsiteX5" fmla="*/ 0 w 7531100"/>
                <a:gd name="connsiteY5"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31100 w 7531100"/>
                <a:gd name="connsiteY3" fmla="*/ 1699169 h 1711869"/>
                <a:gd name="connsiteX4" fmla="*/ 0 w 7531100"/>
                <a:gd name="connsiteY4" fmla="*/ 1711869 h 1711869"/>
                <a:gd name="connsiteX5" fmla="*/ 0 w 7531100"/>
                <a:gd name="connsiteY5"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31100 w 7531100"/>
                <a:gd name="connsiteY3" fmla="*/ 1699169 h 1711869"/>
                <a:gd name="connsiteX4" fmla="*/ 0 w 7531100"/>
                <a:gd name="connsiteY4" fmla="*/ 1711869 h 1711869"/>
                <a:gd name="connsiteX5" fmla="*/ 0 w 7531100"/>
                <a:gd name="connsiteY5"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31100 w 7531100"/>
                <a:gd name="connsiteY3" fmla="*/ 1699169 h 1711869"/>
                <a:gd name="connsiteX4" fmla="*/ 0 w 7531100"/>
                <a:gd name="connsiteY4" fmla="*/ 1711869 h 1711869"/>
                <a:gd name="connsiteX5" fmla="*/ 0 w 7531100"/>
                <a:gd name="connsiteY5"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18023 w 7531100"/>
                <a:gd name="connsiteY3" fmla="*/ 311666 h 1711869"/>
                <a:gd name="connsiteX4" fmla="*/ 7531100 w 7531100"/>
                <a:gd name="connsiteY4" fmla="*/ 1699169 h 1711869"/>
                <a:gd name="connsiteX5" fmla="*/ 0 w 7531100"/>
                <a:gd name="connsiteY5" fmla="*/ 1711869 h 1711869"/>
                <a:gd name="connsiteX6" fmla="*/ 0 w 7531100"/>
                <a:gd name="connsiteY6"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18023 w 7531100"/>
                <a:gd name="connsiteY3" fmla="*/ 311666 h 1711869"/>
                <a:gd name="connsiteX4" fmla="*/ 7531100 w 7531100"/>
                <a:gd name="connsiteY4" fmla="*/ 1699169 h 1711869"/>
                <a:gd name="connsiteX5" fmla="*/ 0 w 7531100"/>
                <a:gd name="connsiteY5" fmla="*/ 1711869 h 1711869"/>
                <a:gd name="connsiteX6" fmla="*/ 0 w 7531100"/>
                <a:gd name="connsiteY6"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18023 w 7531100"/>
                <a:gd name="connsiteY3" fmla="*/ 311666 h 1711869"/>
                <a:gd name="connsiteX4" fmla="*/ 7531100 w 7531100"/>
                <a:gd name="connsiteY4" fmla="*/ 1699169 h 1711869"/>
                <a:gd name="connsiteX5" fmla="*/ 0 w 7531100"/>
                <a:gd name="connsiteY5" fmla="*/ 1711869 h 1711869"/>
                <a:gd name="connsiteX6" fmla="*/ 0 w 7531100"/>
                <a:gd name="connsiteY6" fmla="*/ 327569 h 17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31100" h="1711869">
                  <a:moveTo>
                    <a:pt x="0" y="327569"/>
                  </a:moveTo>
                  <a:cubicBezTo>
                    <a:pt x="998562" y="0"/>
                    <a:pt x="2157430" y="512234"/>
                    <a:pt x="3200400" y="340269"/>
                  </a:cubicBezTo>
                  <a:cubicBezTo>
                    <a:pt x="4225399" y="178329"/>
                    <a:pt x="5274201" y="94191"/>
                    <a:pt x="6070600" y="568869"/>
                  </a:cubicBezTo>
                  <a:cubicBezTo>
                    <a:pt x="6563499" y="668857"/>
                    <a:pt x="7177844" y="446598"/>
                    <a:pt x="7518023" y="311666"/>
                  </a:cubicBezTo>
                  <a:lnTo>
                    <a:pt x="7531100" y="1699169"/>
                  </a:lnTo>
                  <a:lnTo>
                    <a:pt x="0" y="1711869"/>
                  </a:lnTo>
                  <a:lnTo>
                    <a:pt x="0" y="327569"/>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prstMaterial="matte">
              <a:bevelT w="488950" h="1016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6" name="Группа 119"/>
            <p:cNvGrpSpPr>
              <a:grpSpLocks/>
            </p:cNvGrpSpPr>
            <p:nvPr/>
          </p:nvGrpSpPr>
          <p:grpSpPr bwMode="auto">
            <a:xfrm>
              <a:off x="428596" y="3632354"/>
              <a:ext cx="1109662" cy="1971543"/>
              <a:chOff x="428596" y="3632354"/>
              <a:chExt cx="1109662" cy="1971543"/>
            </a:xfrm>
          </p:grpSpPr>
          <p:sp>
            <p:nvSpPr>
              <p:cNvPr id="118" name="Равнобедренный треугольник 117"/>
              <p:cNvSpPr/>
              <p:nvPr/>
            </p:nvSpPr>
            <p:spPr>
              <a:xfrm>
                <a:off x="859577" y="4460889"/>
                <a:ext cx="214314" cy="1143008"/>
              </a:xfrm>
              <a:prstGeom prst="triangle">
                <a:avLst/>
              </a:prstGeom>
              <a:blipFill>
                <a:blip r:embed="rId3"/>
                <a:tile tx="0" ty="0" sx="100000" sy="100000" flip="none" algn="tl"/>
              </a:blip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19" name="Полилиния 118"/>
              <p:cNvSpPr/>
              <p:nvPr/>
            </p:nvSpPr>
            <p:spPr>
              <a:xfrm>
                <a:off x="428596" y="3632354"/>
                <a:ext cx="1109662" cy="1812775"/>
              </a:xfrm>
              <a:custGeom>
                <a:avLst/>
                <a:gdLst>
                  <a:gd name="connsiteX0" fmla="*/ 0 w 642942"/>
                  <a:gd name="connsiteY0" fmla="*/ 1143008 h 1143008"/>
                  <a:gd name="connsiteX1" fmla="*/ 321471 w 642942"/>
                  <a:gd name="connsiteY1" fmla="*/ 0 h 1143008"/>
                  <a:gd name="connsiteX2" fmla="*/ 642942 w 642942"/>
                  <a:gd name="connsiteY2" fmla="*/ 1143008 h 1143008"/>
                  <a:gd name="connsiteX3" fmla="*/ 0 w 642942"/>
                  <a:gd name="connsiteY3" fmla="*/ 1143008 h 1143008"/>
                  <a:gd name="connsiteX0" fmla="*/ 0 w 642942"/>
                  <a:gd name="connsiteY0" fmla="*/ 1225565 h 1225565"/>
                  <a:gd name="connsiteX1" fmla="*/ 321471 w 642942"/>
                  <a:gd name="connsiteY1" fmla="*/ 82557 h 1225565"/>
                  <a:gd name="connsiteX2" fmla="*/ 642942 w 642942"/>
                  <a:gd name="connsiteY2" fmla="*/ 1225565 h 1225565"/>
                  <a:gd name="connsiteX3" fmla="*/ 0 w 642942"/>
                  <a:gd name="connsiteY3" fmla="*/ 1225565 h 1225565"/>
                  <a:gd name="connsiteX0" fmla="*/ 0 w 642942"/>
                  <a:gd name="connsiteY0" fmla="*/ 1246203 h 1246203"/>
                  <a:gd name="connsiteX1" fmla="*/ 321471 w 642942"/>
                  <a:gd name="connsiteY1" fmla="*/ 103195 h 1246203"/>
                  <a:gd name="connsiteX2" fmla="*/ 642942 w 642942"/>
                  <a:gd name="connsiteY2" fmla="*/ 1246203 h 1246203"/>
                  <a:gd name="connsiteX3" fmla="*/ 0 w 642942"/>
                  <a:gd name="connsiteY3" fmla="*/ 1246203 h 1246203"/>
                  <a:gd name="connsiteX0" fmla="*/ 0 w 892995"/>
                  <a:gd name="connsiteY0" fmla="*/ 1246203 h 1390650"/>
                  <a:gd name="connsiteX1" fmla="*/ 321471 w 892995"/>
                  <a:gd name="connsiteY1" fmla="*/ 103195 h 1390650"/>
                  <a:gd name="connsiteX2" fmla="*/ 642942 w 892995"/>
                  <a:gd name="connsiteY2" fmla="*/ 1246203 h 1390650"/>
                  <a:gd name="connsiteX3" fmla="*/ 0 w 892995"/>
                  <a:gd name="connsiteY3" fmla="*/ 1246203 h 1390650"/>
                  <a:gd name="connsiteX0" fmla="*/ 216667 w 1109662"/>
                  <a:gd name="connsiteY0" fmla="*/ 1246203 h 1428750"/>
                  <a:gd name="connsiteX1" fmla="*/ 538138 w 1109662"/>
                  <a:gd name="connsiteY1" fmla="*/ 103195 h 1428750"/>
                  <a:gd name="connsiteX2" fmla="*/ 859609 w 1109662"/>
                  <a:gd name="connsiteY2" fmla="*/ 1246203 h 1428750"/>
                  <a:gd name="connsiteX3" fmla="*/ 216667 w 1109662"/>
                  <a:gd name="connsiteY3" fmla="*/ 1246203 h 1428750"/>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Lst>
                <a:ahLst/>
                <a:cxnLst>
                  <a:cxn ang="0">
                    <a:pos x="connsiteX0" y="connsiteY0"/>
                  </a:cxn>
                  <a:cxn ang="0">
                    <a:pos x="connsiteX1" y="connsiteY1"/>
                  </a:cxn>
                  <a:cxn ang="0">
                    <a:pos x="connsiteX2" y="connsiteY2"/>
                  </a:cxn>
                  <a:cxn ang="0">
                    <a:pos x="connsiteX3" y="connsiteY3"/>
                  </a:cxn>
                </a:cxnLst>
                <a:rect l="l" t="t" r="r" b="b"/>
                <a:pathLst>
                  <a:path w="1109662" h="1444625">
                    <a:moveTo>
                      <a:pt x="216667" y="1246203"/>
                    </a:moveTo>
                    <a:cubicBezTo>
                      <a:pt x="0" y="1428750"/>
                      <a:pt x="396081" y="0"/>
                      <a:pt x="538138" y="103195"/>
                    </a:cubicBezTo>
                    <a:cubicBezTo>
                      <a:pt x="675481" y="20638"/>
                      <a:pt x="1109662" y="1390650"/>
                      <a:pt x="859609" y="1246203"/>
                    </a:cubicBezTo>
                    <a:cubicBezTo>
                      <a:pt x="650081" y="1444625"/>
                      <a:pt x="523081" y="1406525"/>
                      <a:pt x="216667" y="1246203"/>
                    </a:cubicBezTo>
                    <a:close/>
                  </a:path>
                </a:pathLst>
              </a:custGeom>
              <a:gradFill>
                <a:gsLst>
                  <a:gs pos="100000">
                    <a:srgbClr val="92D050"/>
                  </a:gs>
                  <a:gs pos="0">
                    <a:schemeClr val="accent3">
                      <a:lumMod val="50000"/>
                    </a:schemeClr>
                  </a:gs>
                </a:gsLst>
                <a:lin ang="16200000" scaled="1"/>
              </a:gradFill>
              <a:ln>
                <a:noFill/>
              </a:ln>
              <a:effectLst>
                <a:outerShdw blurRad="266700" dist="165100" dir="3960000" sx="90000" sy="-19000" rotWithShape="0">
                  <a:prstClr val="black">
                    <a:alpha val="39000"/>
                  </a:prstClr>
                </a:outerShdw>
              </a:effectLst>
              <a:scene3d>
                <a:camera prst="orthographicFront"/>
                <a:lightRig rig="threePt" dir="t"/>
              </a:scene3d>
              <a:sp3d prstMaterial="matte">
                <a:bevelT w="4318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7" name="Группа 120"/>
            <p:cNvGrpSpPr>
              <a:grpSpLocks/>
            </p:cNvGrpSpPr>
            <p:nvPr/>
          </p:nvGrpSpPr>
          <p:grpSpPr bwMode="auto">
            <a:xfrm>
              <a:off x="7858148" y="4209144"/>
              <a:ext cx="928694" cy="1537629"/>
              <a:chOff x="428596" y="3829035"/>
              <a:chExt cx="1109662" cy="1774862"/>
            </a:xfrm>
          </p:grpSpPr>
          <p:sp>
            <p:nvSpPr>
              <p:cNvPr id="122" name="Равнобедренный треугольник 121"/>
              <p:cNvSpPr/>
              <p:nvPr/>
            </p:nvSpPr>
            <p:spPr>
              <a:xfrm>
                <a:off x="859577" y="4460889"/>
                <a:ext cx="214314" cy="1143008"/>
              </a:xfrm>
              <a:prstGeom prst="triangle">
                <a:avLst/>
              </a:prstGeom>
              <a:blipFill>
                <a:blip r:embed="rId3"/>
                <a:tile tx="0" ty="0" sx="100000" sy="100000" flip="none" algn="tl"/>
              </a:blip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3" name="Полилиния 122"/>
              <p:cNvSpPr/>
              <p:nvPr/>
            </p:nvSpPr>
            <p:spPr>
              <a:xfrm>
                <a:off x="428596" y="3829035"/>
                <a:ext cx="1109662" cy="1616093"/>
              </a:xfrm>
              <a:custGeom>
                <a:avLst/>
                <a:gdLst>
                  <a:gd name="connsiteX0" fmla="*/ 0 w 642942"/>
                  <a:gd name="connsiteY0" fmla="*/ 1143008 h 1143008"/>
                  <a:gd name="connsiteX1" fmla="*/ 321471 w 642942"/>
                  <a:gd name="connsiteY1" fmla="*/ 0 h 1143008"/>
                  <a:gd name="connsiteX2" fmla="*/ 642942 w 642942"/>
                  <a:gd name="connsiteY2" fmla="*/ 1143008 h 1143008"/>
                  <a:gd name="connsiteX3" fmla="*/ 0 w 642942"/>
                  <a:gd name="connsiteY3" fmla="*/ 1143008 h 1143008"/>
                  <a:gd name="connsiteX0" fmla="*/ 0 w 642942"/>
                  <a:gd name="connsiteY0" fmla="*/ 1225565 h 1225565"/>
                  <a:gd name="connsiteX1" fmla="*/ 321471 w 642942"/>
                  <a:gd name="connsiteY1" fmla="*/ 82557 h 1225565"/>
                  <a:gd name="connsiteX2" fmla="*/ 642942 w 642942"/>
                  <a:gd name="connsiteY2" fmla="*/ 1225565 h 1225565"/>
                  <a:gd name="connsiteX3" fmla="*/ 0 w 642942"/>
                  <a:gd name="connsiteY3" fmla="*/ 1225565 h 1225565"/>
                  <a:gd name="connsiteX0" fmla="*/ 0 w 642942"/>
                  <a:gd name="connsiteY0" fmla="*/ 1246203 h 1246203"/>
                  <a:gd name="connsiteX1" fmla="*/ 321471 w 642942"/>
                  <a:gd name="connsiteY1" fmla="*/ 103195 h 1246203"/>
                  <a:gd name="connsiteX2" fmla="*/ 642942 w 642942"/>
                  <a:gd name="connsiteY2" fmla="*/ 1246203 h 1246203"/>
                  <a:gd name="connsiteX3" fmla="*/ 0 w 642942"/>
                  <a:gd name="connsiteY3" fmla="*/ 1246203 h 1246203"/>
                  <a:gd name="connsiteX0" fmla="*/ 0 w 892995"/>
                  <a:gd name="connsiteY0" fmla="*/ 1246203 h 1390650"/>
                  <a:gd name="connsiteX1" fmla="*/ 321471 w 892995"/>
                  <a:gd name="connsiteY1" fmla="*/ 103195 h 1390650"/>
                  <a:gd name="connsiteX2" fmla="*/ 642942 w 892995"/>
                  <a:gd name="connsiteY2" fmla="*/ 1246203 h 1390650"/>
                  <a:gd name="connsiteX3" fmla="*/ 0 w 892995"/>
                  <a:gd name="connsiteY3" fmla="*/ 1246203 h 1390650"/>
                  <a:gd name="connsiteX0" fmla="*/ 216667 w 1109662"/>
                  <a:gd name="connsiteY0" fmla="*/ 1246203 h 1428750"/>
                  <a:gd name="connsiteX1" fmla="*/ 538138 w 1109662"/>
                  <a:gd name="connsiteY1" fmla="*/ 103195 h 1428750"/>
                  <a:gd name="connsiteX2" fmla="*/ 859609 w 1109662"/>
                  <a:gd name="connsiteY2" fmla="*/ 1246203 h 1428750"/>
                  <a:gd name="connsiteX3" fmla="*/ 216667 w 1109662"/>
                  <a:gd name="connsiteY3" fmla="*/ 1246203 h 1428750"/>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Lst>
                <a:ahLst/>
                <a:cxnLst>
                  <a:cxn ang="0">
                    <a:pos x="connsiteX0" y="connsiteY0"/>
                  </a:cxn>
                  <a:cxn ang="0">
                    <a:pos x="connsiteX1" y="connsiteY1"/>
                  </a:cxn>
                  <a:cxn ang="0">
                    <a:pos x="connsiteX2" y="connsiteY2"/>
                  </a:cxn>
                  <a:cxn ang="0">
                    <a:pos x="connsiteX3" y="connsiteY3"/>
                  </a:cxn>
                </a:cxnLst>
                <a:rect l="l" t="t" r="r" b="b"/>
                <a:pathLst>
                  <a:path w="1109662" h="1444625">
                    <a:moveTo>
                      <a:pt x="216667" y="1246203"/>
                    </a:moveTo>
                    <a:cubicBezTo>
                      <a:pt x="0" y="1428750"/>
                      <a:pt x="396081" y="0"/>
                      <a:pt x="538138" y="103195"/>
                    </a:cubicBezTo>
                    <a:cubicBezTo>
                      <a:pt x="675481" y="20638"/>
                      <a:pt x="1109662" y="1390650"/>
                      <a:pt x="859609" y="1246203"/>
                    </a:cubicBezTo>
                    <a:cubicBezTo>
                      <a:pt x="650081" y="1444625"/>
                      <a:pt x="523081" y="1406525"/>
                      <a:pt x="216667" y="1246203"/>
                    </a:cubicBezTo>
                    <a:close/>
                  </a:path>
                </a:pathLst>
              </a:custGeom>
              <a:gradFill>
                <a:gsLst>
                  <a:gs pos="100000">
                    <a:srgbClr val="92D050"/>
                  </a:gs>
                  <a:gs pos="0">
                    <a:schemeClr val="accent3">
                      <a:lumMod val="50000"/>
                    </a:schemeClr>
                  </a:gs>
                </a:gsLst>
                <a:lin ang="16200000" scaled="1"/>
              </a:gradFill>
              <a:ln>
                <a:noFill/>
              </a:ln>
              <a:effectLst>
                <a:outerShdw blurRad="266700" dist="165100" dir="3960000" sx="90000" sy="-19000" rotWithShape="0">
                  <a:prstClr val="black">
                    <a:alpha val="39000"/>
                  </a:prstClr>
                </a:outerShdw>
              </a:effectLst>
              <a:scene3d>
                <a:camera prst="orthographicFront"/>
                <a:lightRig rig="threePt" dir="t"/>
              </a:scene3d>
              <a:sp3d prstMaterial="matte">
                <a:bevelT w="4318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8" name="Группа 123"/>
            <p:cNvGrpSpPr>
              <a:grpSpLocks/>
            </p:cNvGrpSpPr>
            <p:nvPr/>
          </p:nvGrpSpPr>
          <p:grpSpPr bwMode="auto">
            <a:xfrm>
              <a:off x="4500562" y="3302758"/>
              <a:ext cx="1357322" cy="2269381"/>
              <a:chOff x="428596" y="3644850"/>
              <a:chExt cx="1109662" cy="1959047"/>
            </a:xfrm>
          </p:grpSpPr>
          <p:sp>
            <p:nvSpPr>
              <p:cNvPr id="125" name="Равнобедренный треугольник 124"/>
              <p:cNvSpPr/>
              <p:nvPr/>
            </p:nvSpPr>
            <p:spPr>
              <a:xfrm>
                <a:off x="859577" y="4460889"/>
                <a:ext cx="214314" cy="1143008"/>
              </a:xfrm>
              <a:prstGeom prst="triangle">
                <a:avLst/>
              </a:prstGeom>
              <a:blipFill>
                <a:blip r:embed="rId3"/>
                <a:tile tx="0" ty="0" sx="100000" sy="100000" flip="none" algn="tl"/>
              </a:blip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6" name="Полилиния 125"/>
              <p:cNvSpPr/>
              <p:nvPr/>
            </p:nvSpPr>
            <p:spPr>
              <a:xfrm>
                <a:off x="428596" y="3644850"/>
                <a:ext cx="1109662" cy="1800279"/>
              </a:xfrm>
              <a:custGeom>
                <a:avLst/>
                <a:gdLst>
                  <a:gd name="connsiteX0" fmla="*/ 0 w 642942"/>
                  <a:gd name="connsiteY0" fmla="*/ 1143008 h 1143008"/>
                  <a:gd name="connsiteX1" fmla="*/ 321471 w 642942"/>
                  <a:gd name="connsiteY1" fmla="*/ 0 h 1143008"/>
                  <a:gd name="connsiteX2" fmla="*/ 642942 w 642942"/>
                  <a:gd name="connsiteY2" fmla="*/ 1143008 h 1143008"/>
                  <a:gd name="connsiteX3" fmla="*/ 0 w 642942"/>
                  <a:gd name="connsiteY3" fmla="*/ 1143008 h 1143008"/>
                  <a:gd name="connsiteX0" fmla="*/ 0 w 642942"/>
                  <a:gd name="connsiteY0" fmla="*/ 1225565 h 1225565"/>
                  <a:gd name="connsiteX1" fmla="*/ 321471 w 642942"/>
                  <a:gd name="connsiteY1" fmla="*/ 82557 h 1225565"/>
                  <a:gd name="connsiteX2" fmla="*/ 642942 w 642942"/>
                  <a:gd name="connsiteY2" fmla="*/ 1225565 h 1225565"/>
                  <a:gd name="connsiteX3" fmla="*/ 0 w 642942"/>
                  <a:gd name="connsiteY3" fmla="*/ 1225565 h 1225565"/>
                  <a:gd name="connsiteX0" fmla="*/ 0 w 642942"/>
                  <a:gd name="connsiteY0" fmla="*/ 1246203 h 1246203"/>
                  <a:gd name="connsiteX1" fmla="*/ 321471 w 642942"/>
                  <a:gd name="connsiteY1" fmla="*/ 103195 h 1246203"/>
                  <a:gd name="connsiteX2" fmla="*/ 642942 w 642942"/>
                  <a:gd name="connsiteY2" fmla="*/ 1246203 h 1246203"/>
                  <a:gd name="connsiteX3" fmla="*/ 0 w 642942"/>
                  <a:gd name="connsiteY3" fmla="*/ 1246203 h 1246203"/>
                  <a:gd name="connsiteX0" fmla="*/ 0 w 892995"/>
                  <a:gd name="connsiteY0" fmla="*/ 1246203 h 1390650"/>
                  <a:gd name="connsiteX1" fmla="*/ 321471 w 892995"/>
                  <a:gd name="connsiteY1" fmla="*/ 103195 h 1390650"/>
                  <a:gd name="connsiteX2" fmla="*/ 642942 w 892995"/>
                  <a:gd name="connsiteY2" fmla="*/ 1246203 h 1390650"/>
                  <a:gd name="connsiteX3" fmla="*/ 0 w 892995"/>
                  <a:gd name="connsiteY3" fmla="*/ 1246203 h 1390650"/>
                  <a:gd name="connsiteX0" fmla="*/ 216667 w 1109662"/>
                  <a:gd name="connsiteY0" fmla="*/ 1246203 h 1428750"/>
                  <a:gd name="connsiteX1" fmla="*/ 538138 w 1109662"/>
                  <a:gd name="connsiteY1" fmla="*/ 103195 h 1428750"/>
                  <a:gd name="connsiteX2" fmla="*/ 859609 w 1109662"/>
                  <a:gd name="connsiteY2" fmla="*/ 1246203 h 1428750"/>
                  <a:gd name="connsiteX3" fmla="*/ 216667 w 1109662"/>
                  <a:gd name="connsiteY3" fmla="*/ 1246203 h 1428750"/>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Lst>
                <a:ahLst/>
                <a:cxnLst>
                  <a:cxn ang="0">
                    <a:pos x="connsiteX0" y="connsiteY0"/>
                  </a:cxn>
                  <a:cxn ang="0">
                    <a:pos x="connsiteX1" y="connsiteY1"/>
                  </a:cxn>
                  <a:cxn ang="0">
                    <a:pos x="connsiteX2" y="connsiteY2"/>
                  </a:cxn>
                  <a:cxn ang="0">
                    <a:pos x="connsiteX3" y="connsiteY3"/>
                  </a:cxn>
                </a:cxnLst>
                <a:rect l="l" t="t" r="r" b="b"/>
                <a:pathLst>
                  <a:path w="1109662" h="1444625">
                    <a:moveTo>
                      <a:pt x="216667" y="1246203"/>
                    </a:moveTo>
                    <a:cubicBezTo>
                      <a:pt x="0" y="1428750"/>
                      <a:pt x="396081" y="0"/>
                      <a:pt x="538138" y="103195"/>
                    </a:cubicBezTo>
                    <a:cubicBezTo>
                      <a:pt x="675481" y="20638"/>
                      <a:pt x="1109662" y="1390650"/>
                      <a:pt x="859609" y="1246203"/>
                    </a:cubicBezTo>
                    <a:cubicBezTo>
                      <a:pt x="650081" y="1444625"/>
                      <a:pt x="523081" y="1406525"/>
                      <a:pt x="216667" y="1246203"/>
                    </a:cubicBezTo>
                    <a:close/>
                  </a:path>
                </a:pathLst>
              </a:custGeom>
              <a:gradFill>
                <a:gsLst>
                  <a:gs pos="100000">
                    <a:srgbClr val="92D050"/>
                  </a:gs>
                  <a:gs pos="0">
                    <a:schemeClr val="accent3">
                      <a:lumMod val="50000"/>
                    </a:schemeClr>
                  </a:gs>
                </a:gsLst>
                <a:lin ang="16200000" scaled="1"/>
              </a:gradFill>
              <a:ln>
                <a:noFill/>
              </a:ln>
              <a:effectLst>
                <a:outerShdw blurRad="266700" dist="165100" dir="3960000" sx="90000" sy="-19000" rotWithShape="0">
                  <a:prstClr val="black">
                    <a:alpha val="39000"/>
                  </a:prstClr>
                </a:outerShdw>
              </a:effectLst>
              <a:scene3d>
                <a:camera prst="orthographicFront"/>
                <a:lightRig rig="threePt" dir="t"/>
              </a:scene3d>
              <a:sp3d prstMaterial="matte">
                <a:bevelT w="4318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116" name="Полилиния 115"/>
            <p:cNvSpPr/>
            <p:nvPr/>
          </p:nvSpPr>
          <p:spPr>
            <a:xfrm>
              <a:off x="-65581" y="5715016"/>
              <a:ext cx="9247681" cy="1142984"/>
            </a:xfrm>
            <a:custGeom>
              <a:avLst/>
              <a:gdLst>
                <a:gd name="connsiteX0" fmla="*/ 9194800 w 9781117"/>
                <a:gd name="connsiteY0" fmla="*/ 511588 h 2492788"/>
                <a:gd name="connsiteX1" fmla="*/ 5715000 w 9781117"/>
                <a:gd name="connsiteY1" fmla="*/ 295688 h 2492788"/>
                <a:gd name="connsiteX2" fmla="*/ 1765300 w 9781117"/>
                <a:gd name="connsiteY2" fmla="*/ 943388 h 2492788"/>
                <a:gd name="connsiteX3" fmla="*/ 63500 w 9781117"/>
                <a:gd name="connsiteY3" fmla="*/ 816388 h 2492788"/>
                <a:gd name="connsiteX4" fmla="*/ 0 w 9781117"/>
                <a:gd name="connsiteY4" fmla="*/ 2480088 h 2492788"/>
                <a:gd name="connsiteX5" fmla="*/ 9232900 w 9781117"/>
                <a:gd name="connsiteY5" fmla="*/ 2492788 h 2492788"/>
                <a:gd name="connsiteX6" fmla="*/ 9194800 w 9781117"/>
                <a:gd name="connsiteY6" fmla="*/ 511588 h 2492788"/>
                <a:gd name="connsiteX0" fmla="*/ 9194800 w 9247681"/>
                <a:gd name="connsiteY0" fmla="*/ 511588 h 2492788"/>
                <a:gd name="connsiteX1" fmla="*/ 5715000 w 9247681"/>
                <a:gd name="connsiteY1" fmla="*/ 295688 h 2492788"/>
                <a:gd name="connsiteX2" fmla="*/ 1765300 w 9247681"/>
                <a:gd name="connsiteY2" fmla="*/ 943388 h 2492788"/>
                <a:gd name="connsiteX3" fmla="*/ 63500 w 9247681"/>
                <a:gd name="connsiteY3" fmla="*/ 816388 h 2492788"/>
                <a:gd name="connsiteX4" fmla="*/ 0 w 9247681"/>
                <a:gd name="connsiteY4" fmla="*/ 2480088 h 2492788"/>
                <a:gd name="connsiteX5" fmla="*/ 9232900 w 9247681"/>
                <a:gd name="connsiteY5" fmla="*/ 2492788 h 2492788"/>
                <a:gd name="connsiteX6" fmla="*/ 9194800 w 9247681"/>
                <a:gd name="connsiteY6" fmla="*/ 511588 h 2492788"/>
                <a:gd name="connsiteX0" fmla="*/ 9194800 w 9247681"/>
                <a:gd name="connsiteY0" fmla="*/ 511588 h 2492788"/>
                <a:gd name="connsiteX1" fmla="*/ 5715000 w 9247681"/>
                <a:gd name="connsiteY1" fmla="*/ 295688 h 2492788"/>
                <a:gd name="connsiteX2" fmla="*/ 1765300 w 9247681"/>
                <a:gd name="connsiteY2" fmla="*/ 943388 h 2492788"/>
                <a:gd name="connsiteX3" fmla="*/ 63500 w 9247681"/>
                <a:gd name="connsiteY3" fmla="*/ 816388 h 2492788"/>
                <a:gd name="connsiteX4" fmla="*/ 0 w 9247681"/>
                <a:gd name="connsiteY4" fmla="*/ 2480088 h 2492788"/>
                <a:gd name="connsiteX5" fmla="*/ 9232900 w 9247681"/>
                <a:gd name="connsiteY5" fmla="*/ 2492788 h 2492788"/>
                <a:gd name="connsiteX6" fmla="*/ 9194800 w 9247681"/>
                <a:gd name="connsiteY6" fmla="*/ 511588 h 2492788"/>
                <a:gd name="connsiteX0" fmla="*/ 9194800 w 9247681"/>
                <a:gd name="connsiteY0" fmla="*/ 511588 h 2492788"/>
                <a:gd name="connsiteX1" fmla="*/ 5715000 w 9247681"/>
                <a:gd name="connsiteY1" fmla="*/ 295688 h 2492788"/>
                <a:gd name="connsiteX2" fmla="*/ 1765300 w 9247681"/>
                <a:gd name="connsiteY2" fmla="*/ 943388 h 2492788"/>
                <a:gd name="connsiteX3" fmla="*/ 63500 w 9247681"/>
                <a:gd name="connsiteY3" fmla="*/ 816388 h 2492788"/>
                <a:gd name="connsiteX4" fmla="*/ 0 w 9247681"/>
                <a:gd name="connsiteY4" fmla="*/ 2480088 h 2492788"/>
                <a:gd name="connsiteX5" fmla="*/ 9232900 w 9247681"/>
                <a:gd name="connsiteY5" fmla="*/ 2492788 h 2492788"/>
                <a:gd name="connsiteX6" fmla="*/ 9194800 w 9247681"/>
                <a:gd name="connsiteY6" fmla="*/ 511588 h 2492788"/>
                <a:gd name="connsiteX0" fmla="*/ 9194800 w 9247681"/>
                <a:gd name="connsiteY0" fmla="*/ 487658 h 2468858"/>
                <a:gd name="connsiteX1" fmla="*/ 5715000 w 9247681"/>
                <a:gd name="connsiteY1" fmla="*/ 271758 h 2468858"/>
                <a:gd name="connsiteX2" fmla="*/ 1765300 w 9247681"/>
                <a:gd name="connsiteY2" fmla="*/ 919458 h 2468858"/>
                <a:gd name="connsiteX3" fmla="*/ 63500 w 9247681"/>
                <a:gd name="connsiteY3" fmla="*/ 792458 h 2468858"/>
                <a:gd name="connsiteX4" fmla="*/ 0 w 9247681"/>
                <a:gd name="connsiteY4" fmla="*/ 2456158 h 2468858"/>
                <a:gd name="connsiteX5" fmla="*/ 9232900 w 9247681"/>
                <a:gd name="connsiteY5" fmla="*/ 2468858 h 2468858"/>
                <a:gd name="connsiteX6" fmla="*/ 9194800 w 9247681"/>
                <a:gd name="connsiteY6" fmla="*/ 487658 h 2468858"/>
                <a:gd name="connsiteX0" fmla="*/ 9194800 w 9247681"/>
                <a:gd name="connsiteY0" fmla="*/ 487658 h 2468858"/>
                <a:gd name="connsiteX1" fmla="*/ 5715000 w 9247681"/>
                <a:gd name="connsiteY1" fmla="*/ 271758 h 2468858"/>
                <a:gd name="connsiteX2" fmla="*/ 1765300 w 9247681"/>
                <a:gd name="connsiteY2" fmla="*/ 919458 h 2468858"/>
                <a:gd name="connsiteX3" fmla="*/ 63500 w 9247681"/>
                <a:gd name="connsiteY3" fmla="*/ 792458 h 2468858"/>
                <a:gd name="connsiteX4" fmla="*/ 0 w 9247681"/>
                <a:gd name="connsiteY4" fmla="*/ 2456158 h 2468858"/>
                <a:gd name="connsiteX5" fmla="*/ 9232900 w 9247681"/>
                <a:gd name="connsiteY5" fmla="*/ 2468858 h 2468858"/>
                <a:gd name="connsiteX6" fmla="*/ 9194800 w 9247681"/>
                <a:gd name="connsiteY6" fmla="*/ 487658 h 2468858"/>
                <a:gd name="connsiteX0" fmla="*/ 9194800 w 9247681"/>
                <a:gd name="connsiteY0" fmla="*/ 487658 h 2468858"/>
                <a:gd name="connsiteX1" fmla="*/ 5715000 w 9247681"/>
                <a:gd name="connsiteY1" fmla="*/ 271758 h 2468858"/>
                <a:gd name="connsiteX2" fmla="*/ 1765300 w 9247681"/>
                <a:gd name="connsiteY2" fmla="*/ 919458 h 2468858"/>
                <a:gd name="connsiteX3" fmla="*/ 63500 w 9247681"/>
                <a:gd name="connsiteY3" fmla="*/ 792458 h 2468858"/>
                <a:gd name="connsiteX4" fmla="*/ 0 w 9247681"/>
                <a:gd name="connsiteY4" fmla="*/ 2456158 h 2468858"/>
                <a:gd name="connsiteX5" fmla="*/ 9232900 w 9247681"/>
                <a:gd name="connsiteY5" fmla="*/ 2468858 h 2468858"/>
                <a:gd name="connsiteX6" fmla="*/ 9194800 w 9247681"/>
                <a:gd name="connsiteY6" fmla="*/ 487658 h 2468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47681" h="2468858">
                  <a:moveTo>
                    <a:pt x="9194800" y="487658"/>
                  </a:moveTo>
                  <a:cubicBezTo>
                    <a:pt x="8608483" y="121475"/>
                    <a:pt x="6832055" y="802503"/>
                    <a:pt x="5715000" y="271758"/>
                  </a:cubicBezTo>
                  <a:cubicBezTo>
                    <a:pt x="5445623" y="0"/>
                    <a:pt x="2116574" y="444364"/>
                    <a:pt x="1765300" y="919458"/>
                  </a:cubicBezTo>
                  <a:cubicBezTo>
                    <a:pt x="1117095" y="1140637"/>
                    <a:pt x="630767" y="834791"/>
                    <a:pt x="63500" y="792458"/>
                  </a:cubicBezTo>
                  <a:lnTo>
                    <a:pt x="0" y="2456158"/>
                  </a:lnTo>
                  <a:lnTo>
                    <a:pt x="9232900" y="2468858"/>
                  </a:lnTo>
                  <a:cubicBezTo>
                    <a:pt x="9215861" y="1804322"/>
                    <a:pt x="9247681" y="1320553"/>
                    <a:pt x="9194800" y="487658"/>
                  </a:cubicBez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prstMaterial="matte">
              <a:bevelT w="488950" h="1016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9" name="Группа 143"/>
          <p:cNvGrpSpPr>
            <a:grpSpLocks/>
          </p:cNvGrpSpPr>
          <p:nvPr/>
        </p:nvGrpSpPr>
        <p:grpSpPr bwMode="auto">
          <a:xfrm rot="626960">
            <a:off x="7869238" y="5934075"/>
            <a:ext cx="928687" cy="1000125"/>
            <a:chOff x="5898071" y="4400554"/>
            <a:chExt cx="2324143" cy="2470145"/>
          </a:xfrm>
        </p:grpSpPr>
        <p:sp>
          <p:nvSpPr>
            <p:cNvPr id="145" name="Полилиния 144"/>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6" name="Полилиния 145"/>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7" name="Полилиния 146"/>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8" name="Полилиния 147"/>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9" name="Полилиния 148"/>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0" name="Полилиния 149"/>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57" name="Группа 137"/>
            <p:cNvGrpSpPr>
              <a:grpSpLocks/>
            </p:cNvGrpSpPr>
            <p:nvPr/>
          </p:nvGrpSpPr>
          <p:grpSpPr bwMode="auto">
            <a:xfrm rot="-169710">
              <a:off x="6560974" y="4400554"/>
              <a:ext cx="798923" cy="2457470"/>
              <a:chOff x="6586553" y="4400554"/>
              <a:chExt cx="798923" cy="2457470"/>
            </a:xfrm>
          </p:grpSpPr>
          <p:sp>
            <p:nvSpPr>
              <p:cNvPr id="156" name="Полилиния 155"/>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7" name="Полилиния 156"/>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8" name="Полилиния 157"/>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58" name="Группа 138"/>
            <p:cNvGrpSpPr>
              <a:grpSpLocks/>
            </p:cNvGrpSpPr>
            <p:nvPr/>
          </p:nvGrpSpPr>
          <p:grpSpPr bwMode="auto">
            <a:xfrm rot="639347">
              <a:off x="6792579" y="4410371"/>
              <a:ext cx="798923" cy="2457470"/>
              <a:chOff x="6586553" y="4400554"/>
              <a:chExt cx="798923" cy="2457470"/>
            </a:xfrm>
          </p:grpSpPr>
          <p:sp>
            <p:nvSpPr>
              <p:cNvPr id="153" name="Полилиния 152"/>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4" name="Полилиния 153"/>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5" name="Полилиния 154"/>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59" name="Группа 158"/>
          <p:cNvGrpSpPr>
            <a:grpSpLocks/>
          </p:cNvGrpSpPr>
          <p:nvPr/>
        </p:nvGrpSpPr>
        <p:grpSpPr bwMode="auto">
          <a:xfrm rot="388224">
            <a:off x="6557963" y="5856288"/>
            <a:ext cx="1292225" cy="1084262"/>
            <a:chOff x="5898071" y="4400554"/>
            <a:chExt cx="2324143" cy="2470145"/>
          </a:xfrm>
        </p:grpSpPr>
        <p:sp>
          <p:nvSpPr>
            <p:cNvPr id="160" name="Полилиния 159"/>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1" name="Полилиния 160"/>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2" name="Полилиния 161"/>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3" name="Полилиния 162"/>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4" name="Полилиния 163"/>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5" name="Полилиния 164"/>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60" name="Группа 137"/>
            <p:cNvGrpSpPr>
              <a:grpSpLocks/>
            </p:cNvGrpSpPr>
            <p:nvPr/>
          </p:nvGrpSpPr>
          <p:grpSpPr bwMode="auto">
            <a:xfrm rot="-169710">
              <a:off x="6560974" y="4400554"/>
              <a:ext cx="798923" cy="2457470"/>
              <a:chOff x="6586553" y="4400554"/>
              <a:chExt cx="798923" cy="2457470"/>
            </a:xfrm>
          </p:grpSpPr>
          <p:sp>
            <p:nvSpPr>
              <p:cNvPr id="171" name="Полилиния 170"/>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2" name="Полилиния 171"/>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3" name="Полилиния 172"/>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61" name="Группа 173"/>
          <p:cNvGrpSpPr>
            <a:grpSpLocks/>
          </p:cNvGrpSpPr>
          <p:nvPr/>
        </p:nvGrpSpPr>
        <p:grpSpPr bwMode="auto">
          <a:xfrm rot="626960">
            <a:off x="8369300" y="5934075"/>
            <a:ext cx="928688" cy="1000125"/>
            <a:chOff x="5898071" y="4400554"/>
            <a:chExt cx="2324143" cy="2470145"/>
          </a:xfrm>
        </p:grpSpPr>
        <p:sp>
          <p:nvSpPr>
            <p:cNvPr id="175" name="Полилиния 174"/>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6" name="Полилиния 175"/>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7" name="Полилиния 176"/>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8" name="Полилиния 177"/>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9" name="Полилиния 178"/>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0" name="Полилиния 179"/>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62" name="Группа 137"/>
            <p:cNvGrpSpPr>
              <a:grpSpLocks/>
            </p:cNvGrpSpPr>
            <p:nvPr/>
          </p:nvGrpSpPr>
          <p:grpSpPr bwMode="auto">
            <a:xfrm rot="-169710">
              <a:off x="6560974" y="4400554"/>
              <a:ext cx="798923" cy="2457470"/>
              <a:chOff x="6586553" y="4400554"/>
              <a:chExt cx="798923" cy="2457470"/>
            </a:xfrm>
          </p:grpSpPr>
          <p:sp>
            <p:nvSpPr>
              <p:cNvPr id="186" name="Полилиния 185"/>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7" name="Полилиния 186"/>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8" name="Полилиния 187"/>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63" name="Группа 142"/>
          <p:cNvGrpSpPr>
            <a:grpSpLocks/>
          </p:cNvGrpSpPr>
          <p:nvPr/>
        </p:nvGrpSpPr>
        <p:grpSpPr bwMode="auto">
          <a:xfrm rot="-784521">
            <a:off x="7178675" y="5851525"/>
            <a:ext cx="1292225" cy="1079500"/>
            <a:chOff x="5898071" y="4410369"/>
            <a:chExt cx="2324143" cy="2460330"/>
          </a:xfrm>
        </p:grpSpPr>
        <p:sp>
          <p:nvSpPr>
            <p:cNvPr id="127" name="Полилиния 126"/>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8" name="Полилиния 127"/>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9" name="Полилиния 128"/>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0" name="Полилиния 129"/>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2" name="Полилиния 131"/>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96" name="Группа 138"/>
            <p:cNvGrpSpPr>
              <a:grpSpLocks/>
            </p:cNvGrpSpPr>
            <p:nvPr/>
          </p:nvGrpSpPr>
          <p:grpSpPr bwMode="auto">
            <a:xfrm rot="639347">
              <a:off x="6792579" y="4410369"/>
              <a:ext cx="798923" cy="2457470"/>
              <a:chOff x="6586553" y="4400554"/>
              <a:chExt cx="798923" cy="2457470"/>
            </a:xfrm>
          </p:grpSpPr>
          <p:sp>
            <p:nvSpPr>
              <p:cNvPr id="140" name="Полилиния 139"/>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1" name="Полилиния 140"/>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2" name="Полилиния 141"/>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97" name="Группа 203"/>
          <p:cNvGrpSpPr>
            <a:grpSpLocks/>
          </p:cNvGrpSpPr>
          <p:nvPr/>
        </p:nvGrpSpPr>
        <p:grpSpPr bwMode="auto">
          <a:xfrm rot="626960">
            <a:off x="3440113" y="6005513"/>
            <a:ext cx="928687" cy="1000125"/>
            <a:chOff x="5898071" y="4400554"/>
            <a:chExt cx="2324143" cy="2470145"/>
          </a:xfrm>
        </p:grpSpPr>
        <p:sp>
          <p:nvSpPr>
            <p:cNvPr id="205" name="Полилиния 204"/>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6" name="Полилиния 205"/>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7" name="Полилиния 206"/>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8" name="Полилиния 207"/>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9" name="Полилиния 208"/>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0" name="Полилиния 209"/>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98" name="Группа 137"/>
            <p:cNvGrpSpPr>
              <a:grpSpLocks/>
            </p:cNvGrpSpPr>
            <p:nvPr/>
          </p:nvGrpSpPr>
          <p:grpSpPr bwMode="auto">
            <a:xfrm rot="-169710">
              <a:off x="6560974" y="4400554"/>
              <a:ext cx="798923" cy="2457470"/>
              <a:chOff x="6586553" y="4400554"/>
              <a:chExt cx="798923" cy="2457470"/>
            </a:xfrm>
          </p:grpSpPr>
          <p:sp>
            <p:nvSpPr>
              <p:cNvPr id="216" name="Полилиния 215"/>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7" name="Полилиния 216"/>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8" name="Полилиния 217"/>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99" name="Группа 138"/>
            <p:cNvGrpSpPr>
              <a:grpSpLocks/>
            </p:cNvGrpSpPr>
            <p:nvPr/>
          </p:nvGrpSpPr>
          <p:grpSpPr bwMode="auto">
            <a:xfrm rot="639347">
              <a:off x="6792579" y="4410375"/>
              <a:ext cx="798923" cy="2457470"/>
              <a:chOff x="6586553" y="4400554"/>
              <a:chExt cx="798923" cy="2457470"/>
            </a:xfrm>
          </p:grpSpPr>
          <p:sp>
            <p:nvSpPr>
              <p:cNvPr id="213" name="Полилиния 212"/>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4" name="Полилиния 213"/>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5" name="Полилиния 214"/>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100" name="Группа 219"/>
          <p:cNvGrpSpPr>
            <a:grpSpLocks/>
          </p:cNvGrpSpPr>
          <p:nvPr/>
        </p:nvGrpSpPr>
        <p:grpSpPr bwMode="auto">
          <a:xfrm rot="-1122157">
            <a:off x="4922838" y="5908675"/>
            <a:ext cx="928687" cy="1000125"/>
            <a:chOff x="5898071" y="4400554"/>
            <a:chExt cx="2324143" cy="2470145"/>
          </a:xfrm>
        </p:grpSpPr>
        <p:sp>
          <p:nvSpPr>
            <p:cNvPr id="221" name="Полилиния 220"/>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2" name="Полилиния 221"/>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3" name="Полилиния 222"/>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4" name="Полилиния 223"/>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5" name="Полилиния 224"/>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6" name="Полилиния 225"/>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101" name="Группа 137"/>
            <p:cNvGrpSpPr>
              <a:grpSpLocks/>
            </p:cNvGrpSpPr>
            <p:nvPr/>
          </p:nvGrpSpPr>
          <p:grpSpPr bwMode="auto">
            <a:xfrm rot="-169710">
              <a:off x="6560974" y="4400554"/>
              <a:ext cx="798923" cy="2457470"/>
              <a:chOff x="6586553" y="4400554"/>
              <a:chExt cx="798923" cy="2457470"/>
            </a:xfrm>
          </p:grpSpPr>
          <p:sp>
            <p:nvSpPr>
              <p:cNvPr id="232" name="Полилиния 231"/>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3" name="Полилиния 232"/>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4" name="Полилиния 233"/>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02" name="Группа 138"/>
            <p:cNvGrpSpPr>
              <a:grpSpLocks/>
            </p:cNvGrpSpPr>
            <p:nvPr/>
          </p:nvGrpSpPr>
          <p:grpSpPr bwMode="auto">
            <a:xfrm rot="639347">
              <a:off x="6792579" y="4410377"/>
              <a:ext cx="798923" cy="2457470"/>
              <a:chOff x="6586553" y="4400554"/>
              <a:chExt cx="798923" cy="2457470"/>
            </a:xfrm>
          </p:grpSpPr>
          <p:sp>
            <p:nvSpPr>
              <p:cNvPr id="229" name="Полилиния 228"/>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0" name="Полилиния 229"/>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1" name="Полилиния 230"/>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103" name="Группа 234"/>
          <p:cNvGrpSpPr>
            <a:grpSpLocks/>
          </p:cNvGrpSpPr>
          <p:nvPr/>
        </p:nvGrpSpPr>
        <p:grpSpPr bwMode="auto">
          <a:xfrm rot="-1183445">
            <a:off x="3927475" y="5984875"/>
            <a:ext cx="928688" cy="1000125"/>
            <a:chOff x="5898071" y="4400554"/>
            <a:chExt cx="2324143" cy="2470145"/>
          </a:xfrm>
        </p:grpSpPr>
        <p:sp>
          <p:nvSpPr>
            <p:cNvPr id="236" name="Полилиния 235"/>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7" name="Полилиния 236"/>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8" name="Полилиния 237"/>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9" name="Полилиния 238"/>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0" name="Полилиния 239"/>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1" name="Полилиния 240"/>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104" name="Группа 137"/>
            <p:cNvGrpSpPr>
              <a:grpSpLocks/>
            </p:cNvGrpSpPr>
            <p:nvPr/>
          </p:nvGrpSpPr>
          <p:grpSpPr bwMode="auto">
            <a:xfrm rot="-169710">
              <a:off x="6560974" y="4400554"/>
              <a:ext cx="798923" cy="2457470"/>
              <a:chOff x="6586553" y="4400554"/>
              <a:chExt cx="798923" cy="2457470"/>
            </a:xfrm>
          </p:grpSpPr>
          <p:sp>
            <p:nvSpPr>
              <p:cNvPr id="247" name="Полилиния 246"/>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8" name="Полилиния 247"/>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9" name="Полилиния 248"/>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105" name="Группа 188"/>
          <p:cNvGrpSpPr>
            <a:grpSpLocks/>
          </p:cNvGrpSpPr>
          <p:nvPr/>
        </p:nvGrpSpPr>
        <p:grpSpPr bwMode="auto">
          <a:xfrm rot="709197">
            <a:off x="4240213" y="5884863"/>
            <a:ext cx="1292225" cy="1082675"/>
            <a:chOff x="5898071" y="4410280"/>
            <a:chExt cx="2324143" cy="2467972"/>
          </a:xfrm>
        </p:grpSpPr>
        <p:sp>
          <p:nvSpPr>
            <p:cNvPr id="190" name="Полилиния 189"/>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1" name="Полилиния 190"/>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2" name="Полилиния 191"/>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3" name="Полилиния 192"/>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4" name="Полилиния 193"/>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5" name="Полилиния 194"/>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106" name="Группа 138"/>
            <p:cNvGrpSpPr>
              <a:grpSpLocks/>
            </p:cNvGrpSpPr>
            <p:nvPr/>
          </p:nvGrpSpPr>
          <p:grpSpPr bwMode="auto">
            <a:xfrm rot="639347">
              <a:off x="6791608" y="4410280"/>
              <a:ext cx="798923" cy="2467972"/>
              <a:chOff x="6586553" y="4400554"/>
              <a:chExt cx="798923" cy="2467972"/>
            </a:xfrm>
          </p:grpSpPr>
          <p:sp>
            <p:nvSpPr>
              <p:cNvPr id="198" name="Полилиния 197"/>
              <p:cNvSpPr/>
              <p:nvPr/>
            </p:nvSpPr>
            <p:spPr>
              <a:xfrm flipH="1">
                <a:off x="6910157" y="5154015"/>
                <a:ext cx="142905" cy="17145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9" name="Полилиния 198"/>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0" name="Полилиния 199"/>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110" name="Группа 249"/>
          <p:cNvGrpSpPr>
            <a:grpSpLocks/>
          </p:cNvGrpSpPr>
          <p:nvPr/>
        </p:nvGrpSpPr>
        <p:grpSpPr bwMode="auto">
          <a:xfrm rot="-1028310">
            <a:off x="3127375" y="5900738"/>
            <a:ext cx="928688" cy="1000125"/>
            <a:chOff x="5898071" y="4400554"/>
            <a:chExt cx="2324143" cy="2470145"/>
          </a:xfrm>
        </p:grpSpPr>
        <p:sp>
          <p:nvSpPr>
            <p:cNvPr id="251" name="Полилиния 250"/>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2" name="Полилиния 251"/>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3" name="Полилиния 252"/>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4" name="Полилиния 253"/>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5" name="Полилиния 254"/>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6" name="Полилиния 255"/>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111" name="Группа 137"/>
            <p:cNvGrpSpPr>
              <a:grpSpLocks/>
            </p:cNvGrpSpPr>
            <p:nvPr/>
          </p:nvGrpSpPr>
          <p:grpSpPr bwMode="auto">
            <a:xfrm rot="-169710">
              <a:off x="6560974" y="4400554"/>
              <a:ext cx="798923" cy="2457470"/>
              <a:chOff x="6586553" y="4400554"/>
              <a:chExt cx="798923" cy="2457470"/>
            </a:xfrm>
          </p:grpSpPr>
          <p:sp>
            <p:nvSpPr>
              <p:cNvPr id="262" name="Полилиния 261"/>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63" name="Полилиния 262"/>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64" name="Полилиния 263"/>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112" name="Группа 284"/>
          <p:cNvGrpSpPr>
            <a:grpSpLocks/>
          </p:cNvGrpSpPr>
          <p:nvPr/>
        </p:nvGrpSpPr>
        <p:grpSpPr bwMode="auto">
          <a:xfrm>
            <a:off x="0" y="6197600"/>
            <a:ext cx="642938" cy="660400"/>
            <a:chOff x="214282" y="5643578"/>
            <a:chExt cx="1285884" cy="1017585"/>
          </a:xfrm>
        </p:grpSpPr>
        <p:sp>
          <p:nvSpPr>
            <p:cNvPr id="280" name="Полилиния 279"/>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2" name="Полилиния 281"/>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3" name="Полилиния 282"/>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4" name="24-конечная звезда 283"/>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13" name="Группа 290"/>
          <p:cNvGrpSpPr>
            <a:grpSpLocks/>
          </p:cNvGrpSpPr>
          <p:nvPr/>
        </p:nvGrpSpPr>
        <p:grpSpPr bwMode="auto">
          <a:xfrm>
            <a:off x="642938" y="6357938"/>
            <a:ext cx="571500" cy="588962"/>
            <a:chOff x="214282" y="5643578"/>
            <a:chExt cx="1285884" cy="1017585"/>
          </a:xfrm>
        </p:grpSpPr>
        <p:sp>
          <p:nvSpPr>
            <p:cNvPr id="292" name="Полилиния 291"/>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3" name="Полилиния 292"/>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4" name="Полилиния 293"/>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5" name="24-конечная звезда 294"/>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14" name="Группа 295"/>
          <p:cNvGrpSpPr>
            <a:grpSpLocks/>
          </p:cNvGrpSpPr>
          <p:nvPr/>
        </p:nvGrpSpPr>
        <p:grpSpPr bwMode="auto">
          <a:xfrm>
            <a:off x="5715000" y="6197600"/>
            <a:ext cx="642938" cy="660400"/>
            <a:chOff x="214282" y="5643578"/>
            <a:chExt cx="1285884" cy="1017585"/>
          </a:xfrm>
        </p:grpSpPr>
        <p:sp>
          <p:nvSpPr>
            <p:cNvPr id="297" name="Полилиния 296"/>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8" name="Полилиния 297"/>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9" name="Полилиния 298"/>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0" name="24-конечная звезда 299"/>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15" name="Группа 300"/>
          <p:cNvGrpSpPr>
            <a:grpSpLocks/>
          </p:cNvGrpSpPr>
          <p:nvPr/>
        </p:nvGrpSpPr>
        <p:grpSpPr bwMode="auto">
          <a:xfrm>
            <a:off x="6000750" y="5929313"/>
            <a:ext cx="1000125" cy="928687"/>
            <a:chOff x="214282" y="5643578"/>
            <a:chExt cx="1285884" cy="1017585"/>
          </a:xfrm>
        </p:grpSpPr>
        <p:sp>
          <p:nvSpPr>
            <p:cNvPr id="302" name="Полилиния 301"/>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3" name="Полилиния 302"/>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4" name="Полилиния 303"/>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5" name="24-конечная звезда 304"/>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20" name="Группа 305"/>
          <p:cNvGrpSpPr>
            <a:grpSpLocks/>
          </p:cNvGrpSpPr>
          <p:nvPr/>
        </p:nvGrpSpPr>
        <p:grpSpPr bwMode="auto">
          <a:xfrm>
            <a:off x="1214438" y="6197600"/>
            <a:ext cx="642937" cy="660400"/>
            <a:chOff x="214282" y="5643578"/>
            <a:chExt cx="1285884" cy="1017585"/>
          </a:xfrm>
        </p:grpSpPr>
        <p:sp>
          <p:nvSpPr>
            <p:cNvPr id="307" name="Полилиния 306"/>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8" name="Полилиния 307"/>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9" name="Полилиния 308"/>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0" name="24-конечная звезда 309"/>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21" name="Группа 285"/>
          <p:cNvGrpSpPr>
            <a:grpSpLocks/>
          </p:cNvGrpSpPr>
          <p:nvPr/>
        </p:nvGrpSpPr>
        <p:grpSpPr bwMode="auto">
          <a:xfrm>
            <a:off x="1428750" y="5929313"/>
            <a:ext cx="1000125" cy="1017587"/>
            <a:chOff x="214282" y="5643578"/>
            <a:chExt cx="1285884" cy="1017585"/>
          </a:xfrm>
        </p:grpSpPr>
        <p:sp>
          <p:nvSpPr>
            <p:cNvPr id="287" name="Полилиния 286"/>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8" name="Полилиния 287"/>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9" name="Полилиния 288"/>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0" name="24-конечная звезда 289"/>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24" name="Группа 310"/>
          <p:cNvGrpSpPr>
            <a:grpSpLocks/>
          </p:cNvGrpSpPr>
          <p:nvPr/>
        </p:nvGrpSpPr>
        <p:grpSpPr bwMode="auto">
          <a:xfrm>
            <a:off x="2500313" y="6197600"/>
            <a:ext cx="642937" cy="660400"/>
            <a:chOff x="214282" y="5643578"/>
            <a:chExt cx="1285884" cy="1017585"/>
          </a:xfrm>
        </p:grpSpPr>
        <p:sp>
          <p:nvSpPr>
            <p:cNvPr id="312" name="Полилиния 311"/>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3" name="Полилиния 312"/>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4" name="Полилиния 313"/>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5" name="24-конечная звезда 314"/>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316" name="Овал 315"/>
          <p:cNvSpPr/>
          <p:nvPr/>
        </p:nvSpPr>
        <p:spPr>
          <a:xfrm>
            <a:off x="285720" y="5615002"/>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7" name="Овал 316"/>
          <p:cNvSpPr/>
          <p:nvPr/>
        </p:nvSpPr>
        <p:spPr>
          <a:xfrm>
            <a:off x="642910" y="5757878"/>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8" name="Овал 317"/>
          <p:cNvSpPr/>
          <p:nvPr/>
        </p:nvSpPr>
        <p:spPr>
          <a:xfrm>
            <a:off x="1428728" y="5615002"/>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9" name="Овал 318"/>
          <p:cNvSpPr/>
          <p:nvPr/>
        </p:nvSpPr>
        <p:spPr>
          <a:xfrm>
            <a:off x="1142976" y="5829316"/>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0" name="Овал 319"/>
          <p:cNvSpPr/>
          <p:nvPr/>
        </p:nvSpPr>
        <p:spPr>
          <a:xfrm>
            <a:off x="1571604" y="6043630"/>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1" name="Овал 320"/>
          <p:cNvSpPr/>
          <p:nvPr/>
        </p:nvSpPr>
        <p:spPr>
          <a:xfrm>
            <a:off x="2143108" y="5829316"/>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2" name="Овал 321"/>
          <p:cNvSpPr/>
          <p:nvPr/>
        </p:nvSpPr>
        <p:spPr>
          <a:xfrm>
            <a:off x="2643174" y="5686440"/>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3" name="Овал 322"/>
          <p:cNvSpPr/>
          <p:nvPr/>
        </p:nvSpPr>
        <p:spPr>
          <a:xfrm>
            <a:off x="3428992" y="5757878"/>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4" name="Овал 323"/>
          <p:cNvSpPr/>
          <p:nvPr/>
        </p:nvSpPr>
        <p:spPr>
          <a:xfrm>
            <a:off x="4429124" y="5686440"/>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5" name="Овал 324"/>
          <p:cNvSpPr/>
          <p:nvPr/>
        </p:nvSpPr>
        <p:spPr>
          <a:xfrm>
            <a:off x="4000496" y="5829316"/>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6" name="Овал 325"/>
          <p:cNvSpPr/>
          <p:nvPr/>
        </p:nvSpPr>
        <p:spPr>
          <a:xfrm>
            <a:off x="5214942" y="5757878"/>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7" name="Овал 326"/>
          <p:cNvSpPr/>
          <p:nvPr/>
        </p:nvSpPr>
        <p:spPr>
          <a:xfrm>
            <a:off x="5857884" y="5615002"/>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8" name="Овал 327"/>
          <p:cNvSpPr/>
          <p:nvPr/>
        </p:nvSpPr>
        <p:spPr>
          <a:xfrm>
            <a:off x="6643702" y="5829316"/>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9" name="Овал 328"/>
          <p:cNvSpPr/>
          <p:nvPr/>
        </p:nvSpPr>
        <p:spPr>
          <a:xfrm>
            <a:off x="7429520" y="5972192"/>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0" name="Овал 329"/>
          <p:cNvSpPr/>
          <p:nvPr/>
        </p:nvSpPr>
        <p:spPr>
          <a:xfrm>
            <a:off x="8929718" y="5686440"/>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1" name="Овал 330"/>
          <p:cNvSpPr/>
          <p:nvPr/>
        </p:nvSpPr>
        <p:spPr>
          <a:xfrm>
            <a:off x="8572528" y="5829316"/>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2" name="Овал 331"/>
          <p:cNvSpPr/>
          <p:nvPr/>
        </p:nvSpPr>
        <p:spPr>
          <a:xfrm>
            <a:off x="8001024" y="5900754"/>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3" name="Овал 332"/>
          <p:cNvSpPr/>
          <p:nvPr/>
        </p:nvSpPr>
        <p:spPr>
          <a:xfrm>
            <a:off x="7072330" y="5829316"/>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4" name="Овал 333"/>
          <p:cNvSpPr/>
          <p:nvPr/>
        </p:nvSpPr>
        <p:spPr>
          <a:xfrm>
            <a:off x="6429388" y="5615002"/>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5" name="Овал 334"/>
          <p:cNvSpPr/>
          <p:nvPr/>
        </p:nvSpPr>
        <p:spPr>
          <a:xfrm>
            <a:off x="6072198" y="5829316"/>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6" name="Овал 335"/>
          <p:cNvSpPr/>
          <p:nvPr/>
        </p:nvSpPr>
        <p:spPr>
          <a:xfrm>
            <a:off x="5500694" y="5757878"/>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7" name="Овал 336"/>
          <p:cNvSpPr/>
          <p:nvPr/>
        </p:nvSpPr>
        <p:spPr>
          <a:xfrm>
            <a:off x="4786314" y="5615002"/>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8" name="Овал 337"/>
          <p:cNvSpPr/>
          <p:nvPr/>
        </p:nvSpPr>
        <p:spPr>
          <a:xfrm>
            <a:off x="3857620" y="5686440"/>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9" name="Овал 338"/>
          <p:cNvSpPr/>
          <p:nvPr/>
        </p:nvSpPr>
        <p:spPr>
          <a:xfrm>
            <a:off x="2928926" y="5829316"/>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0" name="Овал 339"/>
          <p:cNvSpPr/>
          <p:nvPr/>
        </p:nvSpPr>
        <p:spPr>
          <a:xfrm>
            <a:off x="1785918" y="5686440"/>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1" name="Овал 340"/>
          <p:cNvSpPr/>
          <p:nvPr/>
        </p:nvSpPr>
        <p:spPr>
          <a:xfrm>
            <a:off x="1000100" y="6115068"/>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131" name="Группа 355"/>
          <p:cNvGrpSpPr>
            <a:grpSpLocks/>
          </p:cNvGrpSpPr>
          <p:nvPr/>
        </p:nvGrpSpPr>
        <p:grpSpPr bwMode="auto">
          <a:xfrm rot="3478556">
            <a:off x="156369" y="6490494"/>
            <a:ext cx="250825" cy="341313"/>
            <a:chOff x="2857488" y="4883951"/>
            <a:chExt cx="571504" cy="903297"/>
          </a:xfrm>
        </p:grpSpPr>
        <p:sp>
          <p:nvSpPr>
            <p:cNvPr id="346" name="Овал 345"/>
            <p:cNvSpPr/>
            <p:nvPr/>
          </p:nvSpPr>
          <p:spPr>
            <a:xfrm>
              <a:off x="3001417" y="4925491"/>
              <a:ext cx="285753" cy="14284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2" name="Овал 341"/>
            <p:cNvSpPr/>
            <p:nvPr/>
          </p:nvSpPr>
          <p:spPr>
            <a:xfrm>
              <a:off x="2857488" y="5000636"/>
              <a:ext cx="571504" cy="785818"/>
            </a:xfrm>
            <a:prstGeom prst="ellipse">
              <a:avLst/>
            </a:prstGeom>
            <a:solidFill>
              <a:srgbClr val="A50021"/>
            </a:solidFill>
            <a:ln w="6350">
              <a:solidFill>
                <a:schemeClr val="tx1"/>
              </a:solidFill>
            </a:ln>
            <a:scene3d>
              <a:camera prst="orthographicFront"/>
              <a:lightRig rig="threePt" dir="t"/>
            </a:scene3d>
            <a:sp3d prstMaterial="plastic">
              <a:bevelT w="26035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344" name="Прямая соединительная линия 343"/>
            <p:cNvCxnSpPr>
              <a:stCxn id="0" idx="0"/>
              <a:endCxn id="0" idx="4"/>
            </p:cNvCxnSpPr>
            <p:nvPr/>
          </p:nvCxnSpPr>
          <p:spPr>
            <a:xfrm rot="16200000" flipH="1">
              <a:off x="2748861" y="5393939"/>
              <a:ext cx="7856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7" name="Овал 346"/>
            <p:cNvSpPr/>
            <p:nvPr/>
          </p:nvSpPr>
          <p:spPr>
            <a:xfrm>
              <a:off x="3067838" y="4885046"/>
              <a:ext cx="141066"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8" name="Овал 347"/>
            <p:cNvSpPr/>
            <p:nvPr/>
          </p:nvSpPr>
          <p:spPr>
            <a:xfrm>
              <a:off x="2998115" y="5145087"/>
              <a:ext cx="68724"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9" name="Овал 348"/>
            <p:cNvSpPr/>
            <p:nvPr/>
          </p:nvSpPr>
          <p:spPr>
            <a:xfrm>
              <a:off x="2926100" y="5287348"/>
              <a:ext cx="72342" cy="7142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0" name="Овал 349"/>
            <p:cNvSpPr/>
            <p:nvPr/>
          </p:nvSpPr>
          <p:spPr>
            <a:xfrm>
              <a:off x="2925677" y="5430749"/>
              <a:ext cx="72342"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1" name="Овал 350"/>
            <p:cNvSpPr/>
            <p:nvPr/>
          </p:nvSpPr>
          <p:spPr>
            <a:xfrm>
              <a:off x="2998762" y="5571728"/>
              <a:ext cx="68724"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2" name="Овал 351"/>
            <p:cNvSpPr/>
            <p:nvPr/>
          </p:nvSpPr>
          <p:spPr>
            <a:xfrm>
              <a:off x="3212551" y="5143611"/>
              <a:ext cx="72342"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3" name="Овал 352"/>
            <p:cNvSpPr/>
            <p:nvPr/>
          </p:nvSpPr>
          <p:spPr>
            <a:xfrm>
              <a:off x="3285635" y="5284591"/>
              <a:ext cx="68726"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4" name="Овал 353"/>
            <p:cNvSpPr/>
            <p:nvPr/>
          </p:nvSpPr>
          <p:spPr>
            <a:xfrm>
              <a:off x="3285211" y="5427992"/>
              <a:ext cx="68726" cy="7142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5" name="Овал 354"/>
            <p:cNvSpPr/>
            <p:nvPr/>
          </p:nvSpPr>
          <p:spPr>
            <a:xfrm>
              <a:off x="3211280" y="5573813"/>
              <a:ext cx="72342" cy="7142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33" name="Группа 356"/>
          <p:cNvGrpSpPr>
            <a:grpSpLocks/>
          </p:cNvGrpSpPr>
          <p:nvPr/>
        </p:nvGrpSpPr>
        <p:grpSpPr bwMode="auto">
          <a:xfrm rot="-1531300">
            <a:off x="1657350" y="6384925"/>
            <a:ext cx="250825" cy="339725"/>
            <a:chOff x="2857488" y="4883951"/>
            <a:chExt cx="571504" cy="903297"/>
          </a:xfrm>
        </p:grpSpPr>
        <p:sp>
          <p:nvSpPr>
            <p:cNvPr id="358" name="Овал 357"/>
            <p:cNvSpPr/>
            <p:nvPr/>
          </p:nvSpPr>
          <p:spPr>
            <a:xfrm>
              <a:off x="2999959" y="4926842"/>
              <a:ext cx="285751" cy="1435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9" name="Овал 358"/>
            <p:cNvSpPr/>
            <p:nvPr/>
          </p:nvSpPr>
          <p:spPr>
            <a:xfrm>
              <a:off x="2857488" y="5000636"/>
              <a:ext cx="571504" cy="785818"/>
            </a:xfrm>
            <a:prstGeom prst="ellipse">
              <a:avLst/>
            </a:prstGeom>
            <a:solidFill>
              <a:srgbClr val="A50021"/>
            </a:solidFill>
            <a:ln w="6350">
              <a:solidFill>
                <a:schemeClr val="tx1"/>
              </a:solidFill>
            </a:ln>
            <a:scene3d>
              <a:camera prst="orthographicFront"/>
              <a:lightRig rig="threePt" dir="t"/>
            </a:scene3d>
            <a:sp3d prstMaterial="plastic">
              <a:bevelT w="26035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360" name="Прямая соединительная линия 359"/>
            <p:cNvCxnSpPr>
              <a:stCxn id="0" idx="0"/>
              <a:endCxn id="0" idx="4"/>
            </p:cNvCxnSpPr>
            <p:nvPr/>
          </p:nvCxnSpPr>
          <p:spPr>
            <a:xfrm rot="16200000" flipH="1">
              <a:off x="2751569" y="5392222"/>
              <a:ext cx="7851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1" name="Овал 360"/>
            <p:cNvSpPr/>
            <p:nvPr/>
          </p:nvSpPr>
          <p:spPr>
            <a:xfrm>
              <a:off x="3070195" y="4879694"/>
              <a:ext cx="141069"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2" name="Овал 361"/>
            <p:cNvSpPr/>
            <p:nvPr/>
          </p:nvSpPr>
          <p:spPr>
            <a:xfrm>
              <a:off x="3000392" y="5138715"/>
              <a:ext cx="68726"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3" name="Овал 362"/>
            <p:cNvSpPr/>
            <p:nvPr/>
          </p:nvSpPr>
          <p:spPr>
            <a:xfrm>
              <a:off x="2929645" y="5282724"/>
              <a:ext cx="72342"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4" name="Овал 363"/>
            <p:cNvSpPr/>
            <p:nvPr/>
          </p:nvSpPr>
          <p:spPr>
            <a:xfrm>
              <a:off x="2930295" y="5428088"/>
              <a:ext cx="72342"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5" name="Овал 364"/>
            <p:cNvSpPr/>
            <p:nvPr/>
          </p:nvSpPr>
          <p:spPr>
            <a:xfrm>
              <a:off x="3000639" y="5569176"/>
              <a:ext cx="68726"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6" name="Овал 365"/>
            <p:cNvSpPr/>
            <p:nvPr/>
          </p:nvSpPr>
          <p:spPr>
            <a:xfrm>
              <a:off x="3217000" y="5138793"/>
              <a:ext cx="72342"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7" name="Овал 366"/>
            <p:cNvSpPr/>
            <p:nvPr/>
          </p:nvSpPr>
          <p:spPr>
            <a:xfrm>
              <a:off x="3287344" y="5279881"/>
              <a:ext cx="68726"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8" name="Овал 367"/>
            <p:cNvSpPr/>
            <p:nvPr/>
          </p:nvSpPr>
          <p:spPr>
            <a:xfrm>
              <a:off x="3287996" y="5425243"/>
              <a:ext cx="68724"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9" name="Овал 368"/>
            <p:cNvSpPr/>
            <p:nvPr/>
          </p:nvSpPr>
          <p:spPr>
            <a:xfrm>
              <a:off x="3217247" y="5569254"/>
              <a:ext cx="72342"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34" name="Группа 369"/>
          <p:cNvGrpSpPr>
            <a:grpSpLocks/>
          </p:cNvGrpSpPr>
          <p:nvPr/>
        </p:nvGrpSpPr>
        <p:grpSpPr bwMode="auto">
          <a:xfrm rot="1300059">
            <a:off x="4697413" y="6483350"/>
            <a:ext cx="250825" cy="339725"/>
            <a:chOff x="2857488" y="4883951"/>
            <a:chExt cx="571504" cy="903297"/>
          </a:xfrm>
        </p:grpSpPr>
        <p:sp>
          <p:nvSpPr>
            <p:cNvPr id="371" name="Овал 370"/>
            <p:cNvSpPr/>
            <p:nvPr/>
          </p:nvSpPr>
          <p:spPr>
            <a:xfrm>
              <a:off x="3000700" y="4927583"/>
              <a:ext cx="285753" cy="1435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2" name="Овал 371"/>
            <p:cNvSpPr/>
            <p:nvPr/>
          </p:nvSpPr>
          <p:spPr>
            <a:xfrm>
              <a:off x="2857488" y="5000636"/>
              <a:ext cx="571504" cy="785818"/>
            </a:xfrm>
            <a:prstGeom prst="ellipse">
              <a:avLst/>
            </a:prstGeom>
            <a:solidFill>
              <a:srgbClr val="A50021"/>
            </a:solidFill>
            <a:ln w="6350">
              <a:solidFill>
                <a:schemeClr val="tx1"/>
              </a:solidFill>
            </a:ln>
            <a:scene3d>
              <a:camera prst="orthographicFront"/>
              <a:lightRig rig="threePt" dir="t"/>
            </a:scene3d>
            <a:sp3d prstMaterial="plastic">
              <a:bevelT w="26035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373" name="Прямая соединительная линия 372"/>
            <p:cNvCxnSpPr>
              <a:stCxn id="0" idx="0"/>
              <a:endCxn id="0" idx="4"/>
            </p:cNvCxnSpPr>
            <p:nvPr/>
          </p:nvCxnSpPr>
          <p:spPr>
            <a:xfrm rot="16200000" flipH="1">
              <a:off x="2747877" y="5395950"/>
              <a:ext cx="7851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4" name="Овал 373"/>
            <p:cNvSpPr/>
            <p:nvPr/>
          </p:nvSpPr>
          <p:spPr>
            <a:xfrm>
              <a:off x="3068504" y="4881539"/>
              <a:ext cx="141069"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5" name="Овал 374"/>
            <p:cNvSpPr/>
            <p:nvPr/>
          </p:nvSpPr>
          <p:spPr>
            <a:xfrm>
              <a:off x="2998033" y="5139911"/>
              <a:ext cx="68726"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6" name="Овал 375"/>
            <p:cNvSpPr/>
            <p:nvPr/>
          </p:nvSpPr>
          <p:spPr>
            <a:xfrm>
              <a:off x="2927086" y="5285515"/>
              <a:ext cx="72342"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7" name="Овал 376"/>
            <p:cNvSpPr/>
            <p:nvPr/>
          </p:nvSpPr>
          <p:spPr>
            <a:xfrm>
              <a:off x="2928149" y="5425821"/>
              <a:ext cx="72342"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8" name="Овал 377"/>
            <p:cNvSpPr/>
            <p:nvPr/>
          </p:nvSpPr>
          <p:spPr>
            <a:xfrm>
              <a:off x="3000531" y="5570239"/>
              <a:ext cx="68724"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9" name="Овал 378"/>
            <p:cNvSpPr/>
            <p:nvPr/>
          </p:nvSpPr>
          <p:spPr>
            <a:xfrm>
              <a:off x="3212172" y="5139715"/>
              <a:ext cx="72342"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0" name="Овал 379"/>
            <p:cNvSpPr/>
            <p:nvPr/>
          </p:nvSpPr>
          <p:spPr>
            <a:xfrm>
              <a:off x="3284554" y="5284133"/>
              <a:ext cx="68724"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1" name="Овал 380"/>
            <p:cNvSpPr/>
            <p:nvPr/>
          </p:nvSpPr>
          <p:spPr>
            <a:xfrm>
              <a:off x="3286952" y="5428363"/>
              <a:ext cx="68724"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2" name="Овал 381"/>
            <p:cNvSpPr/>
            <p:nvPr/>
          </p:nvSpPr>
          <p:spPr>
            <a:xfrm>
              <a:off x="3211308" y="5571601"/>
              <a:ext cx="72342"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389" name="Полилиния 388"/>
          <p:cNvSpPr/>
          <p:nvPr/>
        </p:nvSpPr>
        <p:spPr>
          <a:xfrm>
            <a:off x="263525" y="3248025"/>
            <a:ext cx="307975" cy="109538"/>
          </a:xfrm>
          <a:custGeom>
            <a:avLst/>
            <a:gdLst>
              <a:gd name="connsiteX0" fmla="*/ 0 w 420413"/>
              <a:gd name="connsiteY0" fmla="*/ 0 h 287282"/>
              <a:gd name="connsiteX1" fmla="*/ 220717 w 420413"/>
              <a:gd name="connsiteY1" fmla="*/ 283779 h 287282"/>
              <a:gd name="connsiteX2" fmla="*/ 420413 w 420413"/>
              <a:gd name="connsiteY2" fmla="*/ 21020 h 287282"/>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6132 h 289911"/>
              <a:gd name="connsiteX1" fmla="*/ 220717 w 420413"/>
              <a:gd name="connsiteY1" fmla="*/ 289911 h 289911"/>
              <a:gd name="connsiteX2" fmla="*/ 420413 w 420413"/>
              <a:gd name="connsiteY2" fmla="*/ 27152 h 289911"/>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Lst>
            <a:ahLst/>
            <a:cxnLst>
              <a:cxn ang="0">
                <a:pos x="connsiteX0" y="connsiteY0"/>
              </a:cxn>
              <a:cxn ang="0">
                <a:pos x="connsiteX1" y="connsiteY1"/>
              </a:cxn>
              <a:cxn ang="0">
                <a:pos x="connsiteX2" y="connsiteY2"/>
              </a:cxn>
            </a:cxnLst>
            <a:rect l="l" t="t" r="r" b="b"/>
            <a:pathLst>
              <a:path w="420413" h="283779">
                <a:moveTo>
                  <a:pt x="0" y="0"/>
                </a:moveTo>
                <a:cubicBezTo>
                  <a:pt x="149090" y="93335"/>
                  <a:pt x="163486" y="80086"/>
                  <a:pt x="220717" y="283779"/>
                </a:cubicBezTo>
                <a:cubicBezTo>
                  <a:pt x="307893" y="34541"/>
                  <a:pt x="297355" y="100451"/>
                  <a:pt x="420413" y="21020"/>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390" name="Полилиния 389"/>
          <p:cNvSpPr/>
          <p:nvPr/>
        </p:nvSpPr>
        <p:spPr>
          <a:xfrm>
            <a:off x="928688" y="3286125"/>
            <a:ext cx="307975" cy="109538"/>
          </a:xfrm>
          <a:custGeom>
            <a:avLst/>
            <a:gdLst>
              <a:gd name="connsiteX0" fmla="*/ 0 w 420413"/>
              <a:gd name="connsiteY0" fmla="*/ 0 h 287282"/>
              <a:gd name="connsiteX1" fmla="*/ 220717 w 420413"/>
              <a:gd name="connsiteY1" fmla="*/ 283779 h 287282"/>
              <a:gd name="connsiteX2" fmla="*/ 420413 w 420413"/>
              <a:gd name="connsiteY2" fmla="*/ 21020 h 287282"/>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6132 h 289911"/>
              <a:gd name="connsiteX1" fmla="*/ 220717 w 420413"/>
              <a:gd name="connsiteY1" fmla="*/ 289911 h 289911"/>
              <a:gd name="connsiteX2" fmla="*/ 420413 w 420413"/>
              <a:gd name="connsiteY2" fmla="*/ 27152 h 289911"/>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Lst>
            <a:ahLst/>
            <a:cxnLst>
              <a:cxn ang="0">
                <a:pos x="connsiteX0" y="connsiteY0"/>
              </a:cxn>
              <a:cxn ang="0">
                <a:pos x="connsiteX1" y="connsiteY1"/>
              </a:cxn>
              <a:cxn ang="0">
                <a:pos x="connsiteX2" y="connsiteY2"/>
              </a:cxn>
            </a:cxnLst>
            <a:rect l="l" t="t" r="r" b="b"/>
            <a:pathLst>
              <a:path w="420413" h="283779">
                <a:moveTo>
                  <a:pt x="0" y="0"/>
                </a:moveTo>
                <a:cubicBezTo>
                  <a:pt x="149090" y="93335"/>
                  <a:pt x="163486" y="80086"/>
                  <a:pt x="220717" y="283779"/>
                </a:cubicBezTo>
                <a:cubicBezTo>
                  <a:pt x="307893" y="34541"/>
                  <a:pt x="297355" y="100451"/>
                  <a:pt x="420413" y="21020"/>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391" name="Полилиния 390"/>
          <p:cNvSpPr/>
          <p:nvPr/>
        </p:nvSpPr>
        <p:spPr>
          <a:xfrm>
            <a:off x="428625" y="3071813"/>
            <a:ext cx="307975" cy="109537"/>
          </a:xfrm>
          <a:custGeom>
            <a:avLst/>
            <a:gdLst>
              <a:gd name="connsiteX0" fmla="*/ 0 w 420413"/>
              <a:gd name="connsiteY0" fmla="*/ 0 h 287282"/>
              <a:gd name="connsiteX1" fmla="*/ 220717 w 420413"/>
              <a:gd name="connsiteY1" fmla="*/ 283779 h 287282"/>
              <a:gd name="connsiteX2" fmla="*/ 420413 w 420413"/>
              <a:gd name="connsiteY2" fmla="*/ 21020 h 287282"/>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6132 h 289911"/>
              <a:gd name="connsiteX1" fmla="*/ 220717 w 420413"/>
              <a:gd name="connsiteY1" fmla="*/ 289911 h 289911"/>
              <a:gd name="connsiteX2" fmla="*/ 420413 w 420413"/>
              <a:gd name="connsiteY2" fmla="*/ 27152 h 289911"/>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Lst>
            <a:ahLst/>
            <a:cxnLst>
              <a:cxn ang="0">
                <a:pos x="connsiteX0" y="connsiteY0"/>
              </a:cxn>
              <a:cxn ang="0">
                <a:pos x="connsiteX1" y="connsiteY1"/>
              </a:cxn>
              <a:cxn ang="0">
                <a:pos x="connsiteX2" y="connsiteY2"/>
              </a:cxn>
            </a:cxnLst>
            <a:rect l="l" t="t" r="r" b="b"/>
            <a:pathLst>
              <a:path w="420413" h="283779">
                <a:moveTo>
                  <a:pt x="0" y="0"/>
                </a:moveTo>
                <a:cubicBezTo>
                  <a:pt x="149090" y="93335"/>
                  <a:pt x="163486" y="80086"/>
                  <a:pt x="220717" y="283779"/>
                </a:cubicBezTo>
                <a:cubicBezTo>
                  <a:pt x="307893" y="34541"/>
                  <a:pt x="297355" y="100451"/>
                  <a:pt x="420413" y="21020"/>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392" name="Полилиния 391"/>
          <p:cNvSpPr/>
          <p:nvPr/>
        </p:nvSpPr>
        <p:spPr>
          <a:xfrm>
            <a:off x="785813" y="3071813"/>
            <a:ext cx="307975" cy="109537"/>
          </a:xfrm>
          <a:custGeom>
            <a:avLst/>
            <a:gdLst>
              <a:gd name="connsiteX0" fmla="*/ 0 w 420413"/>
              <a:gd name="connsiteY0" fmla="*/ 0 h 287282"/>
              <a:gd name="connsiteX1" fmla="*/ 220717 w 420413"/>
              <a:gd name="connsiteY1" fmla="*/ 283779 h 287282"/>
              <a:gd name="connsiteX2" fmla="*/ 420413 w 420413"/>
              <a:gd name="connsiteY2" fmla="*/ 21020 h 287282"/>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6132 h 289911"/>
              <a:gd name="connsiteX1" fmla="*/ 220717 w 420413"/>
              <a:gd name="connsiteY1" fmla="*/ 289911 h 289911"/>
              <a:gd name="connsiteX2" fmla="*/ 420413 w 420413"/>
              <a:gd name="connsiteY2" fmla="*/ 27152 h 289911"/>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Lst>
            <a:ahLst/>
            <a:cxnLst>
              <a:cxn ang="0">
                <a:pos x="connsiteX0" y="connsiteY0"/>
              </a:cxn>
              <a:cxn ang="0">
                <a:pos x="connsiteX1" y="connsiteY1"/>
              </a:cxn>
              <a:cxn ang="0">
                <a:pos x="connsiteX2" y="connsiteY2"/>
              </a:cxn>
            </a:cxnLst>
            <a:rect l="l" t="t" r="r" b="b"/>
            <a:pathLst>
              <a:path w="420413" h="283779">
                <a:moveTo>
                  <a:pt x="0" y="0"/>
                </a:moveTo>
                <a:cubicBezTo>
                  <a:pt x="149090" y="93335"/>
                  <a:pt x="163486" y="80086"/>
                  <a:pt x="220717" y="283779"/>
                </a:cubicBezTo>
                <a:cubicBezTo>
                  <a:pt x="307893" y="34541"/>
                  <a:pt x="297355" y="100451"/>
                  <a:pt x="420413" y="21020"/>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393" name="Полилиния 392"/>
          <p:cNvSpPr/>
          <p:nvPr/>
        </p:nvSpPr>
        <p:spPr>
          <a:xfrm>
            <a:off x="642938" y="2857500"/>
            <a:ext cx="307975" cy="109538"/>
          </a:xfrm>
          <a:custGeom>
            <a:avLst/>
            <a:gdLst>
              <a:gd name="connsiteX0" fmla="*/ 0 w 420413"/>
              <a:gd name="connsiteY0" fmla="*/ 0 h 287282"/>
              <a:gd name="connsiteX1" fmla="*/ 220717 w 420413"/>
              <a:gd name="connsiteY1" fmla="*/ 283779 h 287282"/>
              <a:gd name="connsiteX2" fmla="*/ 420413 w 420413"/>
              <a:gd name="connsiteY2" fmla="*/ 21020 h 287282"/>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6132 h 289911"/>
              <a:gd name="connsiteX1" fmla="*/ 220717 w 420413"/>
              <a:gd name="connsiteY1" fmla="*/ 289911 h 289911"/>
              <a:gd name="connsiteX2" fmla="*/ 420413 w 420413"/>
              <a:gd name="connsiteY2" fmla="*/ 27152 h 289911"/>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Lst>
            <a:ahLst/>
            <a:cxnLst>
              <a:cxn ang="0">
                <a:pos x="connsiteX0" y="connsiteY0"/>
              </a:cxn>
              <a:cxn ang="0">
                <a:pos x="connsiteX1" y="connsiteY1"/>
              </a:cxn>
              <a:cxn ang="0">
                <a:pos x="connsiteX2" y="connsiteY2"/>
              </a:cxn>
            </a:cxnLst>
            <a:rect l="l" t="t" r="r" b="b"/>
            <a:pathLst>
              <a:path w="420413" h="283779">
                <a:moveTo>
                  <a:pt x="0" y="0"/>
                </a:moveTo>
                <a:cubicBezTo>
                  <a:pt x="149090" y="93335"/>
                  <a:pt x="163486" y="80086"/>
                  <a:pt x="220717" y="283779"/>
                </a:cubicBezTo>
                <a:cubicBezTo>
                  <a:pt x="307893" y="34541"/>
                  <a:pt x="297355" y="100451"/>
                  <a:pt x="420413" y="21020"/>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394" name="Овал 393"/>
          <p:cNvSpPr/>
          <p:nvPr/>
        </p:nvSpPr>
        <p:spPr>
          <a:xfrm>
            <a:off x="0" y="214290"/>
            <a:ext cx="1428728" cy="1357322"/>
          </a:xfrm>
          <a:prstGeom prst="ellipse">
            <a:avLst/>
          </a:prstGeom>
          <a:gradFill flip="none" rotWithShape="1">
            <a:gsLst>
              <a:gs pos="100000">
                <a:schemeClr val="bg1"/>
              </a:gs>
              <a:gs pos="2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95" name="Заголовок 394"/>
          <p:cNvSpPr>
            <a:spLocks noGrp="1"/>
          </p:cNvSpPr>
          <p:nvPr>
            <p:ph type="ctrTitle"/>
          </p:nvPr>
        </p:nvSpPr>
        <p:spPr/>
        <p:txBody>
          <a:bodyPr rtlCol="0">
            <a:normAutofit fontScale="90000"/>
          </a:bodyPr>
          <a:lstStyle/>
          <a:p>
            <a:pPr fontAlgn="auto">
              <a:spcAft>
                <a:spcPts val="0"/>
              </a:spcAft>
              <a:defRPr/>
            </a:pPr>
            <a:r>
              <a:rPr lang="ru-RU" sz="6600" kern="10" dirty="0" smtClean="0">
                <a:ln w="9525">
                  <a:noFill/>
                  <a:round/>
                  <a:headEnd/>
                  <a:tailEnd/>
                </a:ln>
                <a:solidFill>
                  <a:srgbClr val="6600CC"/>
                </a:solidFill>
                <a:effectLst>
                  <a:outerShdw dist="45791" dir="2021404" algn="ctr" rotWithShape="0">
                    <a:srgbClr val="B2B2B2">
                      <a:alpha val="79999"/>
                    </a:srgbClr>
                  </a:outerShdw>
                </a:effectLst>
                <a:latin typeface="Times New Roman"/>
                <a:cs typeface="Times New Roman"/>
              </a:rPr>
              <a:t>Страна </a:t>
            </a:r>
            <a:r>
              <a:rPr lang="ru-RU" sz="6600" kern="10" dirty="0" err="1" smtClean="0">
                <a:ln w="9525">
                  <a:noFill/>
                  <a:round/>
                  <a:headEnd/>
                  <a:tailEnd/>
                </a:ln>
                <a:solidFill>
                  <a:srgbClr val="6600CC"/>
                </a:solidFill>
                <a:effectLst>
                  <a:outerShdw dist="45791" dir="2021404" algn="ctr" rotWithShape="0">
                    <a:srgbClr val="B2B2B2">
                      <a:alpha val="79999"/>
                    </a:srgbClr>
                  </a:outerShdw>
                </a:effectLst>
                <a:latin typeface="Times New Roman"/>
                <a:cs typeface="Times New Roman"/>
              </a:rPr>
              <a:t>Здоровячков</a:t>
            </a:r>
            <a:r>
              <a:rPr lang="ru-RU" sz="6600" kern="10" dirty="0" smtClean="0">
                <a:ln w="9525">
                  <a:noFill/>
                  <a:round/>
                  <a:headEnd/>
                  <a:tailEnd/>
                </a:ln>
                <a:solidFill>
                  <a:srgbClr val="6600CC"/>
                </a:solidFill>
                <a:effectLst>
                  <a:outerShdw dist="45791" dir="2021404" algn="ctr" rotWithShape="0">
                    <a:srgbClr val="B2B2B2">
                      <a:alpha val="79999"/>
                    </a:srgbClr>
                  </a:outerShdw>
                </a:effectLst>
                <a:latin typeface="Times New Roman"/>
                <a:cs typeface="Times New Roman"/>
              </a:rPr>
              <a:t> </a:t>
            </a:r>
            <a:br>
              <a:rPr lang="ru-RU" sz="6600" kern="10" dirty="0" smtClean="0">
                <a:ln w="9525">
                  <a:noFill/>
                  <a:round/>
                  <a:headEnd/>
                  <a:tailEnd/>
                </a:ln>
                <a:solidFill>
                  <a:srgbClr val="6600CC"/>
                </a:solidFill>
                <a:effectLst>
                  <a:outerShdw dist="45791" dir="2021404" algn="ctr" rotWithShape="0">
                    <a:srgbClr val="B2B2B2">
                      <a:alpha val="79999"/>
                    </a:srgbClr>
                  </a:outerShdw>
                </a:effectLst>
                <a:latin typeface="Times New Roman"/>
                <a:cs typeface="Times New Roman"/>
              </a:rPr>
            </a:br>
            <a:endParaRPr lang="en-US" sz="6600" b="1" dirty="0" smtClean="0">
              <a:ln>
                <a:solidFill>
                  <a:sysClr val="windowText" lastClr="000000"/>
                </a:solidFill>
              </a:ln>
              <a:solidFill>
                <a:srgbClr val="6600CC"/>
              </a:solidFill>
              <a:effectLst>
                <a:outerShdw blurRad="50800" dist="38100" dir="2700000" algn="tl" rotWithShape="0">
                  <a:prstClr val="black">
                    <a:alpha val="40000"/>
                  </a:prstClr>
                </a:outerShdw>
              </a:effectLst>
            </a:endParaRPr>
          </a:p>
        </p:txBody>
      </p:sp>
      <p:sp>
        <p:nvSpPr>
          <p:cNvPr id="396" name="Подзаголовок 395"/>
          <p:cNvSpPr>
            <a:spLocks noGrp="1"/>
          </p:cNvSpPr>
          <p:nvPr>
            <p:ph type="subTitle" idx="1"/>
          </p:nvPr>
        </p:nvSpPr>
        <p:spPr/>
        <p:txBody>
          <a:bodyPr rtlCol="0">
            <a:normAutofit/>
          </a:bodyPr>
          <a:lstStyle/>
          <a:p>
            <a:pPr fontAlgn="auto">
              <a:spcAft>
                <a:spcPts val="0"/>
              </a:spcAft>
              <a:buFont typeface="Arial" pitchFamily="34" charset="0"/>
              <a:buNone/>
              <a:defRPr/>
            </a:pPr>
            <a:endParaRPr lang="ru-RU" dirty="0"/>
          </a:p>
        </p:txBody>
      </p:sp>
    </p:spTree>
  </p:cSld>
  <p:clrMapOvr>
    <a:masterClrMapping/>
  </p:clrMapOvr>
  <p:transition advTm="4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1" name="AutoShape 9"/>
          <p:cNvSpPr>
            <a:spLocks noChangeArrowheads="1"/>
          </p:cNvSpPr>
          <p:nvPr/>
        </p:nvSpPr>
        <p:spPr bwMode="auto">
          <a:xfrm>
            <a:off x="428625" y="214313"/>
            <a:ext cx="1239838" cy="944562"/>
          </a:xfrm>
          <a:prstGeom prst="wave">
            <a:avLst>
              <a:gd name="adj1" fmla="val 13005"/>
              <a:gd name="adj2" fmla="val 0"/>
            </a:avLst>
          </a:prstGeom>
          <a:gradFill rotWithShape="0">
            <a:gsLst>
              <a:gs pos="0">
                <a:srgbClr val="4BACC6"/>
              </a:gs>
              <a:gs pos="100000">
                <a:srgbClr val="205867"/>
              </a:gs>
            </a:gsLst>
            <a:lin ang="2700000" scaled="1"/>
          </a:gradFill>
          <a:ln w="12700">
            <a:solidFill>
              <a:srgbClr val="F2F2F2"/>
            </a:solidFill>
            <a:round/>
            <a:headEnd/>
            <a:tailEnd/>
          </a:ln>
          <a:effectLst>
            <a:outerShdw sy="50000" kx="-2453608" rotWithShape="0">
              <a:srgbClr val="B6DDE8">
                <a:alpha val="50000"/>
              </a:srgbClr>
            </a:outerShdw>
          </a:effectLst>
        </p:spPr>
        <p:txBody>
          <a:bodyPr/>
          <a:lstStyle/>
          <a:p>
            <a:pPr fontAlgn="auto">
              <a:spcBef>
                <a:spcPts val="0"/>
              </a:spcBef>
              <a:spcAft>
                <a:spcPts val="0"/>
              </a:spcAft>
              <a:defRPr/>
            </a:pPr>
            <a:endParaRPr lang="ru-RU">
              <a:latin typeface="+mn-lt"/>
            </a:endParaRPr>
          </a:p>
        </p:txBody>
      </p:sp>
      <p:sp>
        <p:nvSpPr>
          <p:cNvPr id="19458" name="Rectangle 3"/>
          <p:cNvSpPr>
            <a:spLocks noGrp="1" noChangeArrowheads="1"/>
          </p:cNvSpPr>
          <p:nvPr>
            <p:ph type="body" idx="1"/>
          </p:nvPr>
        </p:nvSpPr>
        <p:spPr>
          <a:xfrm>
            <a:off x="457200" y="1285875"/>
            <a:ext cx="8229600" cy="4840288"/>
          </a:xfrm>
        </p:spPr>
        <p:txBody>
          <a:bodyPr/>
          <a:lstStyle/>
          <a:p>
            <a:pPr>
              <a:lnSpc>
                <a:spcPct val="80000"/>
              </a:lnSpc>
              <a:buFont typeface="Arial" charset="0"/>
              <a:buNone/>
            </a:pPr>
            <a:r>
              <a:rPr lang="ru-RU" sz="2000" smtClean="0"/>
              <a:t>     </a:t>
            </a:r>
            <a:r>
              <a:rPr lang="ru-RU" sz="2400" smtClean="0"/>
              <a:t>Страна Неболейка находится в другом измерении. Там нет домов. Там только палатки. В этой стране никто не болеет. Здесь поощряют здоровых жителей туристической поездкой на другие планеты. Утром, проснувшись, самостоятельно, без напоминаний делаешь зарядку на свежем воздухе. Ты это делаешь не потому, что это входит в обязательную программу, а потому, что ты сам понимаешь важность этого действия. Таблеток в этой стране нет. Зато лечебные травы там растут повсеместно. Существуют специальные автоматы, в которых выдаётся сок абсолютно бесплатно, за улыбку. Другие автоматы могут безошибочно определить твоё настроение, и каким ароматом подышать в специальных шатрах, чтобы восстановить свою энергетическую силу. В этой стране нет вредоносных микробов и вирусов, потому, что им здесь не интересно, так как все жители физически сильные.</a:t>
            </a:r>
          </a:p>
        </p:txBody>
      </p:sp>
      <p:sp>
        <p:nvSpPr>
          <p:cNvPr id="38917" name="Rectangle 5"/>
          <p:cNvSpPr>
            <a:spLocks noGrp="1" noChangeArrowheads="1"/>
          </p:cNvSpPr>
          <p:nvPr>
            <p:ph type="title"/>
          </p:nvPr>
        </p:nvSpPr>
        <p:spPr>
          <a:xfrm>
            <a:off x="642938" y="357188"/>
            <a:ext cx="647700" cy="576262"/>
          </a:xfrm>
          <a:prstGeom prst="smileyFace">
            <a:avLst>
              <a:gd name="adj" fmla="val 4653"/>
            </a:avLst>
          </a:prstGeom>
          <a:solidFill>
            <a:srgbClr val="F79646"/>
          </a:solidFill>
          <a:ln w="38100">
            <a:solidFill>
              <a:srgbClr val="F2F2F2"/>
            </a:solidFill>
            <a:round/>
          </a:ln>
          <a:effectLst>
            <a:outerShdw dist="28398" dir="3806097" algn="ctr" rotWithShape="0">
              <a:srgbClr val="974706">
                <a:alpha val="50000"/>
              </a:srgbClr>
            </a:outerShdw>
          </a:effectLst>
        </p:spPr>
        <p:txBody>
          <a:bodyPr rtlCol="0">
            <a:normAutofit fontScale="90000"/>
          </a:bodyPr>
          <a:lstStyle/>
          <a:p>
            <a:pPr fontAlgn="auto">
              <a:spcAft>
                <a:spcPts val="0"/>
              </a:spcAft>
              <a:defRPr/>
            </a:pPr>
            <a:endParaRPr lang="ru-RU" sz="4000" smtClean="0"/>
          </a:p>
        </p:txBody>
      </p:sp>
      <p:sp>
        <p:nvSpPr>
          <p:cNvPr id="38918" name="AutoShape 6"/>
          <p:cNvSpPr>
            <a:spLocks noChangeArrowheads="1"/>
          </p:cNvSpPr>
          <p:nvPr/>
        </p:nvSpPr>
        <p:spPr bwMode="auto">
          <a:xfrm>
            <a:off x="4143375" y="6000750"/>
            <a:ext cx="2197100" cy="681038"/>
          </a:xfrm>
          <a:prstGeom prst="ellipseRibbon">
            <a:avLst>
              <a:gd name="adj1" fmla="val 25000"/>
              <a:gd name="adj2" fmla="val 50000"/>
              <a:gd name="adj3" fmla="val 12500"/>
            </a:avLst>
          </a:prstGeom>
          <a:gradFill rotWithShape="0">
            <a:gsLst>
              <a:gs pos="0">
                <a:srgbClr val="9BBB59"/>
              </a:gs>
              <a:gs pos="100000">
                <a:srgbClr val="4E6128"/>
              </a:gs>
            </a:gsLst>
            <a:lin ang="2700000" scaled="1"/>
          </a:gradFill>
          <a:ln w="12700">
            <a:solidFill>
              <a:srgbClr val="F2F2F2"/>
            </a:solidFill>
            <a:round/>
            <a:headEnd/>
            <a:tailEnd/>
          </a:ln>
          <a:effectLst>
            <a:outerShdw sy="50000" kx="-2453608" rotWithShape="0">
              <a:srgbClr val="D6E3BC">
                <a:alpha val="50000"/>
              </a:srgbClr>
            </a:outerShdw>
          </a:effectLst>
        </p:spPr>
        <p:txBody>
          <a:bodyPr/>
          <a:lstStyle/>
          <a:p>
            <a:pPr fontAlgn="auto">
              <a:spcBef>
                <a:spcPts val="0"/>
              </a:spcBef>
              <a:spcAft>
                <a:spcPts val="0"/>
              </a:spcAft>
              <a:defRPr/>
            </a:pPr>
            <a:endParaRPr lang="ru-RU">
              <a:latin typeface="+mn-lt"/>
            </a:endParaRPr>
          </a:p>
        </p:txBody>
      </p:sp>
      <p:sp>
        <p:nvSpPr>
          <p:cNvPr id="38920" name="AutoShape 8"/>
          <p:cNvSpPr>
            <a:spLocks noChangeArrowheads="1"/>
          </p:cNvSpPr>
          <p:nvPr/>
        </p:nvSpPr>
        <p:spPr bwMode="auto">
          <a:xfrm>
            <a:off x="5143500" y="6286500"/>
            <a:ext cx="273050" cy="252413"/>
          </a:xfrm>
          <a:prstGeom prst="plus">
            <a:avLst>
              <a:gd name="adj" fmla="val 25000"/>
            </a:avLst>
          </a:prstGeom>
          <a:solidFill>
            <a:srgbClr val="C0504D"/>
          </a:solidFill>
          <a:ln w="38100">
            <a:solidFill>
              <a:srgbClr val="F2F2F2"/>
            </a:solidFill>
            <a:miter lim="800000"/>
            <a:headEnd/>
            <a:tailEnd/>
          </a:ln>
          <a:effectLst>
            <a:outerShdw dist="28398" dir="3806097" algn="ctr" rotWithShape="0">
              <a:srgbClr val="622423">
                <a:alpha val="50000"/>
              </a:srgbClr>
            </a:outerShdw>
          </a:effectLst>
        </p:spPr>
        <p:txBody>
          <a:bodyPr/>
          <a:lstStyle/>
          <a:p>
            <a:pPr fontAlgn="auto">
              <a:spcBef>
                <a:spcPts val="0"/>
              </a:spcBef>
              <a:spcAft>
                <a:spcPts val="0"/>
              </a:spcAft>
              <a:defRPr/>
            </a:pPr>
            <a:endParaRPr lang="ru-RU">
              <a:latin typeface="+mn-lt"/>
            </a:endParaRPr>
          </a:p>
        </p:txBody>
      </p:sp>
      <p:sp>
        <p:nvSpPr>
          <p:cNvPr id="19462" name="Text Box 11"/>
          <p:cNvSpPr txBox="1">
            <a:spLocks noChangeArrowheads="1"/>
          </p:cNvSpPr>
          <p:nvPr/>
        </p:nvSpPr>
        <p:spPr bwMode="auto">
          <a:xfrm>
            <a:off x="2000250" y="347663"/>
            <a:ext cx="2857500" cy="584200"/>
          </a:xfrm>
          <a:prstGeom prst="rect">
            <a:avLst/>
          </a:prstGeom>
          <a:noFill/>
          <a:ln w="9525">
            <a:noFill/>
            <a:miter lim="800000"/>
            <a:headEnd/>
            <a:tailEnd/>
          </a:ln>
        </p:spPr>
        <p:txBody>
          <a:bodyPr>
            <a:spAutoFit/>
          </a:bodyPr>
          <a:lstStyle/>
          <a:p>
            <a:r>
              <a:rPr lang="ru-RU" sz="3200">
                <a:latin typeface="Calibri" pitchFamily="34" charset="0"/>
              </a:rPr>
              <a:t>Герб страны</a:t>
            </a:r>
          </a:p>
        </p:txBody>
      </p:sp>
      <p:sp>
        <p:nvSpPr>
          <p:cNvPr id="19463" name="Text Box 12"/>
          <p:cNvSpPr txBox="1">
            <a:spLocks noChangeArrowheads="1"/>
          </p:cNvSpPr>
          <p:nvPr/>
        </p:nvSpPr>
        <p:spPr bwMode="auto">
          <a:xfrm>
            <a:off x="7000875" y="6143625"/>
            <a:ext cx="1143000" cy="523875"/>
          </a:xfrm>
          <a:prstGeom prst="rect">
            <a:avLst/>
          </a:prstGeom>
          <a:noFill/>
          <a:ln w="9525">
            <a:noFill/>
            <a:miter lim="800000"/>
            <a:headEnd/>
            <a:tailEnd/>
          </a:ln>
        </p:spPr>
        <p:txBody>
          <a:bodyPr>
            <a:spAutoFit/>
          </a:bodyPr>
          <a:lstStyle/>
          <a:p>
            <a:r>
              <a:rPr lang="ru-RU" sz="2800">
                <a:latin typeface="Calibri" pitchFamily="34" charset="0"/>
              </a:rPr>
              <a:t>Флаг</a:t>
            </a:r>
          </a:p>
        </p:txBody>
      </p:sp>
      <p:pic>
        <p:nvPicPr>
          <p:cNvPr id="19464" name="Picture 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advTm="4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Овал 108"/>
          <p:cNvSpPr/>
          <p:nvPr/>
        </p:nvSpPr>
        <p:spPr>
          <a:xfrm>
            <a:off x="163482" y="387328"/>
            <a:ext cx="1053703" cy="1006623"/>
          </a:xfrm>
          <a:prstGeom prst="ellipse">
            <a:avLst/>
          </a:prstGeom>
          <a:gradFill flip="none" rotWithShape="1">
            <a:gsLst>
              <a:gs pos="100000">
                <a:schemeClr val="bg1">
                  <a:alpha val="0"/>
                </a:schemeClr>
              </a:gs>
              <a:gs pos="46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2" name="Группа 387"/>
          <p:cNvGrpSpPr>
            <a:grpSpLocks/>
          </p:cNvGrpSpPr>
          <p:nvPr/>
        </p:nvGrpSpPr>
        <p:grpSpPr bwMode="auto">
          <a:xfrm>
            <a:off x="-836613" y="303213"/>
            <a:ext cx="9285288" cy="7124700"/>
            <a:chOff x="-836391" y="302553"/>
            <a:chExt cx="9285264" cy="7124638"/>
          </a:xfrm>
        </p:grpSpPr>
        <p:sp>
          <p:nvSpPr>
            <p:cNvPr id="383" name="Полилиния 382"/>
            <p:cNvSpPr/>
            <p:nvPr/>
          </p:nvSpPr>
          <p:spPr>
            <a:xfrm rot="1219034">
              <a:off x="208762" y="2054135"/>
              <a:ext cx="8240111" cy="621713"/>
            </a:xfrm>
            <a:custGeom>
              <a:avLst/>
              <a:gdLst>
                <a:gd name="connsiteX0" fmla="*/ 63062 w 8240111"/>
                <a:gd name="connsiteY0" fmla="*/ 0 h 809297"/>
                <a:gd name="connsiteX1" fmla="*/ 8240111 w 8240111"/>
                <a:gd name="connsiteY1" fmla="*/ 42041 h 809297"/>
                <a:gd name="connsiteX2" fmla="*/ 8219090 w 8240111"/>
                <a:gd name="connsiteY2" fmla="*/ 809297 h 809297"/>
                <a:gd name="connsiteX3" fmla="*/ 0 w 8240111"/>
                <a:gd name="connsiteY3" fmla="*/ 315310 h 809297"/>
                <a:gd name="connsiteX4" fmla="*/ 63062 w 8240111"/>
                <a:gd name="connsiteY4" fmla="*/ 0 h 809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0111" h="809297">
                  <a:moveTo>
                    <a:pt x="63062" y="0"/>
                  </a:moveTo>
                  <a:lnTo>
                    <a:pt x="8240111" y="42041"/>
                  </a:lnTo>
                  <a:lnTo>
                    <a:pt x="8219090" y="809297"/>
                  </a:lnTo>
                  <a:lnTo>
                    <a:pt x="0" y="315310"/>
                  </a:lnTo>
                  <a:lnTo>
                    <a:pt x="63062" y="0"/>
                  </a:lnTo>
                  <a:close/>
                </a:path>
              </a:pathLst>
            </a:custGeom>
            <a:gradFill flip="none" rotWithShape="1">
              <a:gsLst>
                <a:gs pos="100000">
                  <a:schemeClr val="bg1">
                    <a:alpha val="54000"/>
                  </a:schemeClr>
                </a:gs>
                <a:gs pos="0">
                  <a:schemeClr val="bg1">
                    <a:alpha val="0"/>
                  </a:schemeClr>
                </a:gs>
              </a:gsLst>
              <a:lin ang="9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4" name="Полилиния 383"/>
            <p:cNvSpPr/>
            <p:nvPr/>
          </p:nvSpPr>
          <p:spPr>
            <a:xfrm rot="1635534">
              <a:off x="184862" y="2709745"/>
              <a:ext cx="8240111" cy="621713"/>
            </a:xfrm>
            <a:custGeom>
              <a:avLst/>
              <a:gdLst>
                <a:gd name="connsiteX0" fmla="*/ 63062 w 8240111"/>
                <a:gd name="connsiteY0" fmla="*/ 0 h 809297"/>
                <a:gd name="connsiteX1" fmla="*/ 8240111 w 8240111"/>
                <a:gd name="connsiteY1" fmla="*/ 42041 h 809297"/>
                <a:gd name="connsiteX2" fmla="*/ 8219090 w 8240111"/>
                <a:gd name="connsiteY2" fmla="*/ 809297 h 809297"/>
                <a:gd name="connsiteX3" fmla="*/ 0 w 8240111"/>
                <a:gd name="connsiteY3" fmla="*/ 315310 h 809297"/>
                <a:gd name="connsiteX4" fmla="*/ 63062 w 8240111"/>
                <a:gd name="connsiteY4" fmla="*/ 0 h 809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0111" h="809297">
                  <a:moveTo>
                    <a:pt x="63062" y="0"/>
                  </a:moveTo>
                  <a:lnTo>
                    <a:pt x="8240111" y="42041"/>
                  </a:lnTo>
                  <a:lnTo>
                    <a:pt x="8219090" y="809297"/>
                  </a:lnTo>
                  <a:lnTo>
                    <a:pt x="0" y="315310"/>
                  </a:lnTo>
                  <a:lnTo>
                    <a:pt x="63062" y="0"/>
                  </a:lnTo>
                  <a:close/>
                </a:path>
              </a:pathLst>
            </a:custGeom>
            <a:gradFill flip="none" rotWithShape="1">
              <a:gsLst>
                <a:gs pos="100000">
                  <a:schemeClr val="bg1">
                    <a:alpha val="54000"/>
                  </a:schemeClr>
                </a:gs>
                <a:gs pos="0">
                  <a:schemeClr val="bg1">
                    <a:alpha val="0"/>
                  </a:schemeClr>
                </a:gs>
              </a:gsLst>
              <a:lin ang="9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5" name="Полилиния 384"/>
            <p:cNvSpPr/>
            <p:nvPr/>
          </p:nvSpPr>
          <p:spPr>
            <a:xfrm rot="2120141">
              <a:off x="-7745" y="3397179"/>
              <a:ext cx="8240111" cy="621713"/>
            </a:xfrm>
            <a:custGeom>
              <a:avLst/>
              <a:gdLst>
                <a:gd name="connsiteX0" fmla="*/ 63062 w 8240111"/>
                <a:gd name="connsiteY0" fmla="*/ 0 h 809297"/>
                <a:gd name="connsiteX1" fmla="*/ 8240111 w 8240111"/>
                <a:gd name="connsiteY1" fmla="*/ 42041 h 809297"/>
                <a:gd name="connsiteX2" fmla="*/ 8219090 w 8240111"/>
                <a:gd name="connsiteY2" fmla="*/ 809297 h 809297"/>
                <a:gd name="connsiteX3" fmla="*/ 0 w 8240111"/>
                <a:gd name="connsiteY3" fmla="*/ 315310 h 809297"/>
                <a:gd name="connsiteX4" fmla="*/ 63062 w 8240111"/>
                <a:gd name="connsiteY4" fmla="*/ 0 h 809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0111" h="809297">
                  <a:moveTo>
                    <a:pt x="63062" y="0"/>
                  </a:moveTo>
                  <a:lnTo>
                    <a:pt x="8240111" y="42041"/>
                  </a:lnTo>
                  <a:lnTo>
                    <a:pt x="8219090" y="809297"/>
                  </a:lnTo>
                  <a:lnTo>
                    <a:pt x="0" y="315310"/>
                  </a:lnTo>
                  <a:lnTo>
                    <a:pt x="63062" y="0"/>
                  </a:lnTo>
                  <a:close/>
                </a:path>
              </a:pathLst>
            </a:custGeom>
            <a:gradFill flip="none" rotWithShape="1">
              <a:gsLst>
                <a:gs pos="100000">
                  <a:schemeClr val="bg1">
                    <a:alpha val="54000"/>
                  </a:schemeClr>
                </a:gs>
                <a:gs pos="0">
                  <a:schemeClr val="bg1">
                    <a:alpha val="0"/>
                  </a:schemeClr>
                </a:gs>
              </a:gsLst>
              <a:lin ang="9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6" name="Полилиния 385"/>
            <p:cNvSpPr/>
            <p:nvPr/>
          </p:nvSpPr>
          <p:spPr>
            <a:xfrm rot="2683881">
              <a:off x="-836391" y="3656663"/>
              <a:ext cx="8240111" cy="621713"/>
            </a:xfrm>
            <a:custGeom>
              <a:avLst/>
              <a:gdLst>
                <a:gd name="connsiteX0" fmla="*/ 63062 w 8240111"/>
                <a:gd name="connsiteY0" fmla="*/ 0 h 809297"/>
                <a:gd name="connsiteX1" fmla="*/ 8240111 w 8240111"/>
                <a:gd name="connsiteY1" fmla="*/ 42041 h 809297"/>
                <a:gd name="connsiteX2" fmla="*/ 8219090 w 8240111"/>
                <a:gd name="connsiteY2" fmla="*/ 809297 h 809297"/>
                <a:gd name="connsiteX3" fmla="*/ 0 w 8240111"/>
                <a:gd name="connsiteY3" fmla="*/ 315310 h 809297"/>
                <a:gd name="connsiteX4" fmla="*/ 63062 w 8240111"/>
                <a:gd name="connsiteY4" fmla="*/ 0 h 809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0111" h="809297">
                  <a:moveTo>
                    <a:pt x="63062" y="0"/>
                  </a:moveTo>
                  <a:lnTo>
                    <a:pt x="8240111" y="42041"/>
                  </a:lnTo>
                  <a:lnTo>
                    <a:pt x="8219090" y="809297"/>
                  </a:lnTo>
                  <a:lnTo>
                    <a:pt x="0" y="315310"/>
                  </a:lnTo>
                  <a:lnTo>
                    <a:pt x="63062" y="0"/>
                  </a:lnTo>
                  <a:close/>
                </a:path>
              </a:pathLst>
            </a:custGeom>
            <a:gradFill flip="none" rotWithShape="1">
              <a:gsLst>
                <a:gs pos="100000">
                  <a:schemeClr val="bg1">
                    <a:alpha val="54000"/>
                  </a:schemeClr>
                </a:gs>
                <a:gs pos="0">
                  <a:schemeClr val="bg1">
                    <a:alpha val="0"/>
                  </a:schemeClr>
                </a:gs>
              </a:gsLst>
              <a:lin ang="9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7" name="Полилиния 386"/>
            <p:cNvSpPr/>
            <p:nvPr/>
          </p:nvSpPr>
          <p:spPr>
            <a:xfrm rot="3406944">
              <a:off x="-1350748" y="3554015"/>
              <a:ext cx="7124638" cy="621713"/>
            </a:xfrm>
            <a:custGeom>
              <a:avLst/>
              <a:gdLst>
                <a:gd name="connsiteX0" fmla="*/ 63062 w 8240111"/>
                <a:gd name="connsiteY0" fmla="*/ 0 h 809297"/>
                <a:gd name="connsiteX1" fmla="*/ 8240111 w 8240111"/>
                <a:gd name="connsiteY1" fmla="*/ 42041 h 809297"/>
                <a:gd name="connsiteX2" fmla="*/ 8219090 w 8240111"/>
                <a:gd name="connsiteY2" fmla="*/ 809297 h 809297"/>
                <a:gd name="connsiteX3" fmla="*/ 0 w 8240111"/>
                <a:gd name="connsiteY3" fmla="*/ 315310 h 809297"/>
                <a:gd name="connsiteX4" fmla="*/ 63062 w 8240111"/>
                <a:gd name="connsiteY4" fmla="*/ 0 h 809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0111" h="809297">
                  <a:moveTo>
                    <a:pt x="63062" y="0"/>
                  </a:moveTo>
                  <a:lnTo>
                    <a:pt x="8240111" y="42041"/>
                  </a:lnTo>
                  <a:lnTo>
                    <a:pt x="8219090" y="809297"/>
                  </a:lnTo>
                  <a:lnTo>
                    <a:pt x="0" y="315310"/>
                  </a:lnTo>
                  <a:lnTo>
                    <a:pt x="63062" y="0"/>
                  </a:lnTo>
                  <a:close/>
                </a:path>
              </a:pathLst>
            </a:custGeom>
            <a:gradFill flip="none" rotWithShape="1">
              <a:gsLst>
                <a:gs pos="100000">
                  <a:schemeClr val="bg1">
                    <a:alpha val="54000"/>
                  </a:schemeClr>
                </a:gs>
                <a:gs pos="0">
                  <a:schemeClr val="bg1">
                    <a:alpha val="0"/>
                  </a:schemeClr>
                </a:gs>
              </a:gsLst>
              <a:lin ang="9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107" name="Облако 106"/>
          <p:cNvSpPr/>
          <p:nvPr/>
        </p:nvSpPr>
        <p:spPr>
          <a:xfrm>
            <a:off x="2571736" y="571480"/>
            <a:ext cx="5000660" cy="857256"/>
          </a:xfrm>
          <a:prstGeom prst="cloud">
            <a:avLst/>
          </a:prstGeom>
          <a:gradFill flip="none" rotWithShape="1">
            <a:gsLst>
              <a:gs pos="0">
                <a:srgbClr val="AAE1F4"/>
              </a:gs>
              <a:gs pos="100000">
                <a:schemeClr val="accent1">
                  <a:lumMod val="20000"/>
                  <a:lumOff val="80000"/>
                </a:schemeClr>
              </a:gs>
            </a:gsLst>
            <a:lin ang="10200000" scaled="0"/>
            <a:tileRect/>
          </a:gradFill>
          <a:ln>
            <a:noFill/>
          </a:ln>
          <a:scene3d>
            <a:camera prst="orthographicFront"/>
            <a:lightRig rig="threePt" dir="t"/>
          </a:scene3d>
          <a:sp3d>
            <a:bevelT w="18415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8" name="Облако 107"/>
          <p:cNvSpPr/>
          <p:nvPr/>
        </p:nvSpPr>
        <p:spPr>
          <a:xfrm>
            <a:off x="5429256" y="1928802"/>
            <a:ext cx="3429024" cy="714380"/>
          </a:xfrm>
          <a:prstGeom prst="cloud">
            <a:avLst/>
          </a:prstGeom>
          <a:gradFill flip="none" rotWithShape="1">
            <a:gsLst>
              <a:gs pos="0">
                <a:srgbClr val="AAE1F4"/>
              </a:gs>
              <a:gs pos="100000">
                <a:schemeClr val="accent1">
                  <a:lumMod val="20000"/>
                  <a:lumOff val="80000"/>
                </a:schemeClr>
              </a:gs>
            </a:gsLst>
            <a:lin ang="10200000" scaled="0"/>
            <a:tileRect/>
          </a:gradFill>
          <a:ln>
            <a:noFill/>
          </a:ln>
          <a:scene3d>
            <a:camera prst="orthographicFront"/>
            <a:lightRig rig="threePt" dir="t"/>
          </a:scene3d>
          <a:sp3d>
            <a:bevelT w="18415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3" name="Группа 56"/>
          <p:cNvGrpSpPr>
            <a:grpSpLocks/>
          </p:cNvGrpSpPr>
          <p:nvPr/>
        </p:nvGrpSpPr>
        <p:grpSpPr bwMode="auto">
          <a:xfrm>
            <a:off x="4381500" y="-285750"/>
            <a:ext cx="4762500" cy="3000375"/>
            <a:chOff x="5214942" y="-71462"/>
            <a:chExt cx="4191236" cy="2724650"/>
          </a:xfrm>
        </p:grpSpPr>
        <p:sp>
          <p:nvSpPr>
            <p:cNvPr id="4" name="Полилиния 3"/>
            <p:cNvSpPr/>
            <p:nvPr/>
          </p:nvSpPr>
          <p:spPr>
            <a:xfrm>
              <a:off x="5318235" y="785794"/>
              <a:ext cx="3825765" cy="1734207"/>
            </a:xfrm>
            <a:custGeom>
              <a:avLst/>
              <a:gdLst>
                <a:gd name="connsiteX0" fmla="*/ 3825765 w 3825765"/>
                <a:gd name="connsiteY0" fmla="*/ 546538 h 1734207"/>
                <a:gd name="connsiteX1" fmla="*/ 2816772 w 3825765"/>
                <a:gd name="connsiteY1" fmla="*/ 714703 h 1734207"/>
                <a:gd name="connsiteX2" fmla="*/ 2028496 w 3825765"/>
                <a:gd name="connsiteY2" fmla="*/ 767255 h 1734207"/>
                <a:gd name="connsiteX3" fmla="*/ 1334813 w 3825765"/>
                <a:gd name="connsiteY3" fmla="*/ 31531 h 1734207"/>
                <a:gd name="connsiteX4" fmla="*/ 1902372 w 3825765"/>
                <a:gd name="connsiteY4" fmla="*/ 767255 h 1734207"/>
                <a:gd name="connsiteX5" fmla="*/ 935420 w 3825765"/>
                <a:gd name="connsiteY5" fmla="*/ 567559 h 1734207"/>
                <a:gd name="connsiteX6" fmla="*/ 945931 w 3825765"/>
                <a:gd name="connsiteY6" fmla="*/ 0 h 1734207"/>
                <a:gd name="connsiteX7" fmla="*/ 819806 w 3825765"/>
                <a:gd name="connsiteY7" fmla="*/ 536028 h 1734207"/>
                <a:gd name="connsiteX8" fmla="*/ 0 w 3825765"/>
                <a:gd name="connsiteY8" fmla="*/ 430924 h 1734207"/>
                <a:gd name="connsiteX9" fmla="*/ 746234 w 3825765"/>
                <a:gd name="connsiteY9" fmla="*/ 630621 h 1734207"/>
                <a:gd name="connsiteX10" fmla="*/ 262758 w 3825765"/>
                <a:gd name="connsiteY10" fmla="*/ 893379 h 1734207"/>
                <a:gd name="connsiteX11" fmla="*/ 914400 w 3825765"/>
                <a:gd name="connsiteY11" fmla="*/ 683172 h 1734207"/>
                <a:gd name="connsiteX12" fmla="*/ 1965434 w 3825765"/>
                <a:gd name="connsiteY12" fmla="*/ 956441 h 1734207"/>
                <a:gd name="connsiteX13" fmla="*/ 1566041 w 3825765"/>
                <a:gd name="connsiteY13" fmla="*/ 1303283 h 1734207"/>
                <a:gd name="connsiteX14" fmla="*/ 882868 w 3825765"/>
                <a:gd name="connsiteY14" fmla="*/ 1208690 h 1734207"/>
                <a:gd name="connsiteX15" fmla="*/ 1492468 w 3825765"/>
                <a:gd name="connsiteY15" fmla="*/ 1355834 h 1734207"/>
                <a:gd name="connsiteX16" fmla="*/ 998482 w 3825765"/>
                <a:gd name="connsiteY16" fmla="*/ 1692166 h 1734207"/>
                <a:gd name="connsiteX17" fmla="*/ 1597572 w 3825765"/>
                <a:gd name="connsiteY17" fmla="*/ 1429407 h 1734207"/>
                <a:gd name="connsiteX18" fmla="*/ 2028496 w 3825765"/>
                <a:gd name="connsiteY18" fmla="*/ 1734207 h 1734207"/>
                <a:gd name="connsiteX19" fmla="*/ 1713186 w 3825765"/>
                <a:gd name="connsiteY19" fmla="*/ 1366345 h 1734207"/>
                <a:gd name="connsiteX20" fmla="*/ 2133600 w 3825765"/>
                <a:gd name="connsiteY20" fmla="*/ 966952 h 1734207"/>
                <a:gd name="connsiteX21" fmla="*/ 2900855 w 3825765"/>
                <a:gd name="connsiteY21" fmla="*/ 935421 h 1734207"/>
                <a:gd name="connsiteX22" fmla="*/ 3815255 w 3825765"/>
                <a:gd name="connsiteY22" fmla="*/ 809297 h 1734207"/>
                <a:gd name="connsiteX23" fmla="*/ 3825765 w 3825765"/>
                <a:gd name="connsiteY23" fmla="*/ 546538 h 1734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25765" h="1734207">
                  <a:moveTo>
                    <a:pt x="3825765" y="546538"/>
                  </a:moveTo>
                  <a:lnTo>
                    <a:pt x="2816772" y="714703"/>
                  </a:lnTo>
                  <a:lnTo>
                    <a:pt x="2028496" y="767255"/>
                  </a:lnTo>
                  <a:lnTo>
                    <a:pt x="1334813" y="31531"/>
                  </a:lnTo>
                  <a:lnTo>
                    <a:pt x="1902372" y="767255"/>
                  </a:lnTo>
                  <a:lnTo>
                    <a:pt x="935420" y="567559"/>
                  </a:lnTo>
                  <a:lnTo>
                    <a:pt x="945931" y="0"/>
                  </a:lnTo>
                  <a:lnTo>
                    <a:pt x="819806" y="536028"/>
                  </a:lnTo>
                  <a:lnTo>
                    <a:pt x="0" y="430924"/>
                  </a:lnTo>
                  <a:lnTo>
                    <a:pt x="746234" y="630621"/>
                  </a:lnTo>
                  <a:lnTo>
                    <a:pt x="262758" y="893379"/>
                  </a:lnTo>
                  <a:lnTo>
                    <a:pt x="914400" y="683172"/>
                  </a:lnTo>
                  <a:lnTo>
                    <a:pt x="1965434" y="956441"/>
                  </a:lnTo>
                  <a:lnTo>
                    <a:pt x="1566041" y="1303283"/>
                  </a:lnTo>
                  <a:lnTo>
                    <a:pt x="882868" y="1208690"/>
                  </a:lnTo>
                  <a:lnTo>
                    <a:pt x="1492468" y="1355834"/>
                  </a:lnTo>
                  <a:lnTo>
                    <a:pt x="998482" y="1692166"/>
                  </a:lnTo>
                  <a:lnTo>
                    <a:pt x="1597572" y="1429407"/>
                  </a:lnTo>
                  <a:lnTo>
                    <a:pt x="2028496" y="1734207"/>
                  </a:lnTo>
                  <a:lnTo>
                    <a:pt x="1713186" y="1366345"/>
                  </a:lnTo>
                  <a:lnTo>
                    <a:pt x="2133600" y="966952"/>
                  </a:lnTo>
                  <a:cubicBezTo>
                    <a:pt x="2389346" y="956296"/>
                    <a:pt x="2644887" y="935421"/>
                    <a:pt x="2900855" y="935421"/>
                  </a:cubicBezTo>
                  <a:lnTo>
                    <a:pt x="3815255" y="809297"/>
                  </a:lnTo>
                  <a:lnTo>
                    <a:pt x="3825765" y="546538"/>
                  </a:lnTo>
                  <a:close/>
                </a:path>
              </a:pathLst>
            </a:custGeom>
            <a:blipFill>
              <a:blip r:embed="rId3"/>
              <a:tile tx="0" ty="0" sx="100000" sy="100000" flip="none" algn="tl"/>
            </a:blipFill>
            <a:ln>
              <a:noFill/>
            </a:ln>
            <a:scene3d>
              <a:camera prst="orthographicFront"/>
              <a:lightRig rig="threePt" dir="t"/>
            </a:scene3d>
            <a:sp3d>
              <a:bevelT w="133350" h="444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1" name="Полилиния 10"/>
            <p:cNvSpPr/>
            <p:nvPr/>
          </p:nvSpPr>
          <p:spPr>
            <a:xfrm rot="860733" flipV="1">
              <a:off x="6909393" y="3183"/>
              <a:ext cx="2496785" cy="1305578"/>
            </a:xfrm>
            <a:custGeom>
              <a:avLst/>
              <a:gdLst>
                <a:gd name="connsiteX0" fmla="*/ 3825765 w 3825765"/>
                <a:gd name="connsiteY0" fmla="*/ 546538 h 1734207"/>
                <a:gd name="connsiteX1" fmla="*/ 2816772 w 3825765"/>
                <a:gd name="connsiteY1" fmla="*/ 714703 h 1734207"/>
                <a:gd name="connsiteX2" fmla="*/ 2028496 w 3825765"/>
                <a:gd name="connsiteY2" fmla="*/ 767255 h 1734207"/>
                <a:gd name="connsiteX3" fmla="*/ 1334813 w 3825765"/>
                <a:gd name="connsiteY3" fmla="*/ 31531 h 1734207"/>
                <a:gd name="connsiteX4" fmla="*/ 1902372 w 3825765"/>
                <a:gd name="connsiteY4" fmla="*/ 767255 h 1734207"/>
                <a:gd name="connsiteX5" fmla="*/ 935420 w 3825765"/>
                <a:gd name="connsiteY5" fmla="*/ 567559 h 1734207"/>
                <a:gd name="connsiteX6" fmla="*/ 945931 w 3825765"/>
                <a:gd name="connsiteY6" fmla="*/ 0 h 1734207"/>
                <a:gd name="connsiteX7" fmla="*/ 819806 w 3825765"/>
                <a:gd name="connsiteY7" fmla="*/ 536028 h 1734207"/>
                <a:gd name="connsiteX8" fmla="*/ 0 w 3825765"/>
                <a:gd name="connsiteY8" fmla="*/ 430924 h 1734207"/>
                <a:gd name="connsiteX9" fmla="*/ 746234 w 3825765"/>
                <a:gd name="connsiteY9" fmla="*/ 630621 h 1734207"/>
                <a:gd name="connsiteX10" fmla="*/ 262758 w 3825765"/>
                <a:gd name="connsiteY10" fmla="*/ 893379 h 1734207"/>
                <a:gd name="connsiteX11" fmla="*/ 914400 w 3825765"/>
                <a:gd name="connsiteY11" fmla="*/ 683172 h 1734207"/>
                <a:gd name="connsiteX12" fmla="*/ 1965434 w 3825765"/>
                <a:gd name="connsiteY12" fmla="*/ 956441 h 1734207"/>
                <a:gd name="connsiteX13" fmla="*/ 1566041 w 3825765"/>
                <a:gd name="connsiteY13" fmla="*/ 1303283 h 1734207"/>
                <a:gd name="connsiteX14" fmla="*/ 882868 w 3825765"/>
                <a:gd name="connsiteY14" fmla="*/ 1208690 h 1734207"/>
                <a:gd name="connsiteX15" fmla="*/ 1492468 w 3825765"/>
                <a:gd name="connsiteY15" fmla="*/ 1355834 h 1734207"/>
                <a:gd name="connsiteX16" fmla="*/ 998482 w 3825765"/>
                <a:gd name="connsiteY16" fmla="*/ 1692166 h 1734207"/>
                <a:gd name="connsiteX17" fmla="*/ 1597572 w 3825765"/>
                <a:gd name="connsiteY17" fmla="*/ 1429407 h 1734207"/>
                <a:gd name="connsiteX18" fmla="*/ 2028496 w 3825765"/>
                <a:gd name="connsiteY18" fmla="*/ 1734207 h 1734207"/>
                <a:gd name="connsiteX19" fmla="*/ 1713186 w 3825765"/>
                <a:gd name="connsiteY19" fmla="*/ 1366345 h 1734207"/>
                <a:gd name="connsiteX20" fmla="*/ 2133600 w 3825765"/>
                <a:gd name="connsiteY20" fmla="*/ 966952 h 1734207"/>
                <a:gd name="connsiteX21" fmla="*/ 2900855 w 3825765"/>
                <a:gd name="connsiteY21" fmla="*/ 935421 h 1734207"/>
                <a:gd name="connsiteX22" fmla="*/ 3815255 w 3825765"/>
                <a:gd name="connsiteY22" fmla="*/ 809297 h 1734207"/>
                <a:gd name="connsiteX23" fmla="*/ 3825765 w 3825765"/>
                <a:gd name="connsiteY23" fmla="*/ 546538 h 1734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25765" h="1734207">
                  <a:moveTo>
                    <a:pt x="3825765" y="546538"/>
                  </a:moveTo>
                  <a:lnTo>
                    <a:pt x="2816772" y="714703"/>
                  </a:lnTo>
                  <a:lnTo>
                    <a:pt x="2028496" y="767255"/>
                  </a:lnTo>
                  <a:lnTo>
                    <a:pt x="1334813" y="31531"/>
                  </a:lnTo>
                  <a:lnTo>
                    <a:pt x="1902372" y="767255"/>
                  </a:lnTo>
                  <a:lnTo>
                    <a:pt x="935420" y="567559"/>
                  </a:lnTo>
                  <a:lnTo>
                    <a:pt x="945931" y="0"/>
                  </a:lnTo>
                  <a:lnTo>
                    <a:pt x="819806" y="536028"/>
                  </a:lnTo>
                  <a:lnTo>
                    <a:pt x="0" y="430924"/>
                  </a:lnTo>
                  <a:lnTo>
                    <a:pt x="746234" y="630621"/>
                  </a:lnTo>
                  <a:lnTo>
                    <a:pt x="262758" y="893379"/>
                  </a:lnTo>
                  <a:lnTo>
                    <a:pt x="914400" y="683172"/>
                  </a:lnTo>
                  <a:lnTo>
                    <a:pt x="1965434" y="956441"/>
                  </a:lnTo>
                  <a:lnTo>
                    <a:pt x="1566041" y="1303283"/>
                  </a:lnTo>
                  <a:lnTo>
                    <a:pt x="882868" y="1208690"/>
                  </a:lnTo>
                  <a:lnTo>
                    <a:pt x="1492468" y="1355834"/>
                  </a:lnTo>
                  <a:lnTo>
                    <a:pt x="998482" y="1692166"/>
                  </a:lnTo>
                  <a:lnTo>
                    <a:pt x="1597572" y="1429407"/>
                  </a:lnTo>
                  <a:lnTo>
                    <a:pt x="2028496" y="1734207"/>
                  </a:lnTo>
                  <a:lnTo>
                    <a:pt x="1713186" y="1366345"/>
                  </a:lnTo>
                  <a:lnTo>
                    <a:pt x="2133600" y="966952"/>
                  </a:lnTo>
                  <a:cubicBezTo>
                    <a:pt x="2389346" y="956296"/>
                    <a:pt x="2644887" y="935421"/>
                    <a:pt x="2900855" y="935421"/>
                  </a:cubicBezTo>
                  <a:lnTo>
                    <a:pt x="3815255" y="809297"/>
                  </a:lnTo>
                  <a:lnTo>
                    <a:pt x="3825765" y="546538"/>
                  </a:lnTo>
                  <a:close/>
                </a:path>
              </a:pathLst>
            </a:custGeom>
            <a:blipFill>
              <a:blip r:embed="rId3"/>
              <a:tile tx="0" ty="0" sx="100000" sy="100000" flip="none" algn="tl"/>
            </a:blipFill>
            <a:ln>
              <a:noFill/>
            </a:ln>
            <a:scene3d>
              <a:camera prst="orthographicFront"/>
              <a:lightRig rig="threePt" dir="t"/>
            </a:scene3d>
            <a:sp3d>
              <a:bevelT w="133350" h="444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 name="Полилиния 9"/>
            <p:cNvSpPr/>
            <p:nvPr/>
          </p:nvSpPr>
          <p:spPr>
            <a:xfrm>
              <a:off x="7000892" y="21429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 name="Полилиния 11"/>
            <p:cNvSpPr/>
            <p:nvPr/>
          </p:nvSpPr>
          <p:spPr>
            <a:xfrm rot="19708205">
              <a:off x="7500958" y="7141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 name="Полилиния 12"/>
            <p:cNvSpPr/>
            <p:nvPr/>
          </p:nvSpPr>
          <p:spPr>
            <a:xfrm>
              <a:off x="8143900" y="-7146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 name="Полилиния 13"/>
            <p:cNvSpPr/>
            <p:nvPr/>
          </p:nvSpPr>
          <p:spPr>
            <a:xfrm>
              <a:off x="7786710" y="-7146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 name="Полилиния 14"/>
            <p:cNvSpPr/>
            <p:nvPr/>
          </p:nvSpPr>
          <p:spPr>
            <a:xfrm>
              <a:off x="7358082" y="42860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 name="Полилиния 15"/>
            <p:cNvSpPr/>
            <p:nvPr/>
          </p:nvSpPr>
          <p:spPr>
            <a:xfrm>
              <a:off x="6715140" y="50004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 name="Полилиния 16"/>
            <p:cNvSpPr/>
            <p:nvPr/>
          </p:nvSpPr>
          <p:spPr>
            <a:xfrm>
              <a:off x="7286644" y="92867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 name="Полилиния 17"/>
            <p:cNvSpPr/>
            <p:nvPr/>
          </p:nvSpPr>
          <p:spPr>
            <a:xfrm>
              <a:off x="7215206" y="64291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 name="Полилиния 18"/>
            <p:cNvSpPr/>
            <p:nvPr/>
          </p:nvSpPr>
          <p:spPr>
            <a:xfrm>
              <a:off x="7572396" y="100010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 name="Полилиния 19"/>
            <p:cNvSpPr/>
            <p:nvPr/>
          </p:nvSpPr>
          <p:spPr>
            <a:xfrm rot="1969772">
              <a:off x="7844062" y="91107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 name="Полилиния 20"/>
            <p:cNvSpPr/>
            <p:nvPr/>
          </p:nvSpPr>
          <p:spPr>
            <a:xfrm>
              <a:off x="7786710" y="42860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 name="Полилиния 21"/>
            <p:cNvSpPr/>
            <p:nvPr/>
          </p:nvSpPr>
          <p:spPr>
            <a:xfrm>
              <a:off x="8286776" y="50004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 name="Полилиния 22"/>
            <p:cNvSpPr/>
            <p:nvPr/>
          </p:nvSpPr>
          <p:spPr>
            <a:xfrm>
              <a:off x="6572264" y="78579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 name="Полилиния 23"/>
            <p:cNvSpPr/>
            <p:nvPr/>
          </p:nvSpPr>
          <p:spPr>
            <a:xfrm rot="20410928">
              <a:off x="6072198" y="71435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 name="Полилиния 24"/>
            <p:cNvSpPr/>
            <p:nvPr/>
          </p:nvSpPr>
          <p:spPr>
            <a:xfrm rot="587691">
              <a:off x="5214942" y="107154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6" name="Полилиния 25"/>
            <p:cNvSpPr/>
            <p:nvPr/>
          </p:nvSpPr>
          <p:spPr>
            <a:xfrm rot="20411730">
              <a:off x="5429256" y="150017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7" name="Полилиния 26"/>
            <p:cNvSpPr/>
            <p:nvPr/>
          </p:nvSpPr>
          <p:spPr>
            <a:xfrm rot="1771934">
              <a:off x="6072198" y="185736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 name="Полилиния 27"/>
            <p:cNvSpPr/>
            <p:nvPr/>
          </p:nvSpPr>
          <p:spPr>
            <a:xfrm rot="1666315">
              <a:off x="6215074" y="228599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 name="Полилиния 28"/>
            <p:cNvSpPr/>
            <p:nvPr/>
          </p:nvSpPr>
          <p:spPr>
            <a:xfrm>
              <a:off x="7143768" y="235743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 name="Полилиния 29"/>
            <p:cNvSpPr/>
            <p:nvPr/>
          </p:nvSpPr>
          <p:spPr>
            <a:xfrm>
              <a:off x="7215206" y="178592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 name="Полилиния 30"/>
            <p:cNvSpPr/>
            <p:nvPr/>
          </p:nvSpPr>
          <p:spPr>
            <a:xfrm>
              <a:off x="6072198" y="107154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 name="Полилиния 31"/>
            <p:cNvSpPr/>
            <p:nvPr/>
          </p:nvSpPr>
          <p:spPr>
            <a:xfrm rot="1065905">
              <a:off x="5500694" y="100010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 name="Полилиния 32"/>
            <p:cNvSpPr/>
            <p:nvPr/>
          </p:nvSpPr>
          <p:spPr>
            <a:xfrm rot="19191918">
              <a:off x="5715008" y="150017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 name="Полилиния 33"/>
            <p:cNvSpPr/>
            <p:nvPr/>
          </p:nvSpPr>
          <p:spPr>
            <a:xfrm rot="1361292">
              <a:off x="5857884" y="121442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 name="Полилиния 34"/>
            <p:cNvSpPr/>
            <p:nvPr/>
          </p:nvSpPr>
          <p:spPr>
            <a:xfrm rot="1099206">
              <a:off x="6000760" y="142873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 name="Полилиния 35"/>
            <p:cNvSpPr/>
            <p:nvPr/>
          </p:nvSpPr>
          <p:spPr>
            <a:xfrm rot="20247737">
              <a:off x="6689470" y="104357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 name="Полилиния 36"/>
            <p:cNvSpPr/>
            <p:nvPr/>
          </p:nvSpPr>
          <p:spPr>
            <a:xfrm>
              <a:off x="6929454" y="100010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 name="Полилиния 37"/>
            <p:cNvSpPr/>
            <p:nvPr/>
          </p:nvSpPr>
          <p:spPr>
            <a:xfrm>
              <a:off x="6858016" y="135729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9" name="Полилиния 38"/>
            <p:cNvSpPr/>
            <p:nvPr/>
          </p:nvSpPr>
          <p:spPr>
            <a:xfrm>
              <a:off x="7215206" y="128586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0" name="Полилиния 39"/>
            <p:cNvSpPr/>
            <p:nvPr/>
          </p:nvSpPr>
          <p:spPr>
            <a:xfrm>
              <a:off x="5643570" y="121442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1" name="Полилиния 40"/>
            <p:cNvSpPr/>
            <p:nvPr/>
          </p:nvSpPr>
          <p:spPr>
            <a:xfrm rot="20716111">
              <a:off x="6286512" y="128586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2" name="Полилиния 41"/>
            <p:cNvSpPr/>
            <p:nvPr/>
          </p:nvSpPr>
          <p:spPr>
            <a:xfrm>
              <a:off x="5857884" y="100010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3" name="Полилиния 42"/>
            <p:cNvSpPr/>
            <p:nvPr/>
          </p:nvSpPr>
          <p:spPr>
            <a:xfrm>
              <a:off x="6286512" y="171448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4" name="Полилиния 43"/>
            <p:cNvSpPr/>
            <p:nvPr/>
          </p:nvSpPr>
          <p:spPr>
            <a:xfrm rot="1666315">
              <a:off x="6410397" y="1978341"/>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5" name="Полилиния 44"/>
            <p:cNvSpPr/>
            <p:nvPr/>
          </p:nvSpPr>
          <p:spPr>
            <a:xfrm>
              <a:off x="6500826" y="221455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6" name="Полилиния 45"/>
            <p:cNvSpPr/>
            <p:nvPr/>
          </p:nvSpPr>
          <p:spPr>
            <a:xfrm>
              <a:off x="6572264" y="178592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7" name="Полилиния 46"/>
            <p:cNvSpPr/>
            <p:nvPr/>
          </p:nvSpPr>
          <p:spPr>
            <a:xfrm rot="1771934">
              <a:off x="6698031" y="205145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8" name="Полилиния 47"/>
            <p:cNvSpPr/>
            <p:nvPr/>
          </p:nvSpPr>
          <p:spPr>
            <a:xfrm rot="1771934">
              <a:off x="7055221" y="2051454"/>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9" name="Полилиния 48"/>
            <p:cNvSpPr/>
            <p:nvPr/>
          </p:nvSpPr>
          <p:spPr>
            <a:xfrm>
              <a:off x="6858016" y="1785926"/>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0" name="Полилиния 49"/>
            <p:cNvSpPr/>
            <p:nvPr/>
          </p:nvSpPr>
          <p:spPr>
            <a:xfrm rot="1874304">
              <a:off x="7556933" y="55269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1" name="Полилиния 50"/>
            <p:cNvSpPr/>
            <p:nvPr/>
          </p:nvSpPr>
          <p:spPr>
            <a:xfrm rot="1874304">
              <a:off x="6985430" y="48126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2" name="Полилиния 51"/>
            <p:cNvSpPr/>
            <p:nvPr/>
          </p:nvSpPr>
          <p:spPr>
            <a:xfrm>
              <a:off x="7929586" y="142852"/>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3" name="Полилиния 52"/>
            <p:cNvSpPr/>
            <p:nvPr/>
          </p:nvSpPr>
          <p:spPr>
            <a:xfrm>
              <a:off x="7643834" y="214290"/>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4" name="Полилиния 53"/>
            <p:cNvSpPr/>
            <p:nvPr/>
          </p:nvSpPr>
          <p:spPr>
            <a:xfrm>
              <a:off x="7929586" y="64291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5" name="Полилиния 54"/>
            <p:cNvSpPr/>
            <p:nvPr/>
          </p:nvSpPr>
          <p:spPr>
            <a:xfrm rot="1874304">
              <a:off x="8056999" y="409823"/>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6" name="Полилиния 55"/>
            <p:cNvSpPr/>
            <p:nvPr/>
          </p:nvSpPr>
          <p:spPr>
            <a:xfrm>
              <a:off x="6572264" y="1357298"/>
              <a:ext cx="285752" cy="295758"/>
            </a:xfrm>
            <a:custGeom>
              <a:avLst/>
              <a:gdLst>
                <a:gd name="connsiteX0" fmla="*/ 0 w 357190"/>
                <a:gd name="connsiteY0" fmla="*/ 136434 h 357190"/>
                <a:gd name="connsiteX1" fmla="*/ 136435 w 357190"/>
                <a:gd name="connsiteY1" fmla="*/ 136435 h 357190"/>
                <a:gd name="connsiteX2" fmla="*/ 178595 w 357190"/>
                <a:gd name="connsiteY2" fmla="*/ 0 h 357190"/>
                <a:gd name="connsiteX3" fmla="*/ 220755 w 357190"/>
                <a:gd name="connsiteY3" fmla="*/ 136435 h 357190"/>
                <a:gd name="connsiteX4" fmla="*/ 357190 w 357190"/>
                <a:gd name="connsiteY4" fmla="*/ 136434 h 357190"/>
                <a:gd name="connsiteX5" fmla="*/ 246811 w 357190"/>
                <a:gd name="connsiteY5" fmla="*/ 220754 h 357190"/>
                <a:gd name="connsiteX6" fmla="*/ 288973 w 357190"/>
                <a:gd name="connsiteY6" fmla="*/ 357189 h 357190"/>
                <a:gd name="connsiteX7" fmla="*/ 178595 w 357190"/>
                <a:gd name="connsiteY7" fmla="*/ 272867 h 357190"/>
                <a:gd name="connsiteX8" fmla="*/ 68217 w 357190"/>
                <a:gd name="connsiteY8" fmla="*/ 357189 h 357190"/>
                <a:gd name="connsiteX9" fmla="*/ 110379 w 357190"/>
                <a:gd name="connsiteY9" fmla="*/ 220754 h 357190"/>
                <a:gd name="connsiteX10" fmla="*/ 0 w 357190"/>
                <a:gd name="connsiteY10" fmla="*/ 136434 h 357190"/>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57189"/>
                <a:gd name="connsiteX1" fmla="*/ 136435 w 357190"/>
                <a:gd name="connsiteY1" fmla="*/ 136435 h 357189"/>
                <a:gd name="connsiteX2" fmla="*/ 178595 w 357190"/>
                <a:gd name="connsiteY2" fmla="*/ 0 h 357189"/>
                <a:gd name="connsiteX3" fmla="*/ 220755 w 357190"/>
                <a:gd name="connsiteY3" fmla="*/ 136435 h 357189"/>
                <a:gd name="connsiteX4" fmla="*/ 357190 w 357190"/>
                <a:gd name="connsiteY4" fmla="*/ 136434 h 357189"/>
                <a:gd name="connsiteX5" fmla="*/ 246811 w 357190"/>
                <a:gd name="connsiteY5" fmla="*/ 220754 h 357189"/>
                <a:gd name="connsiteX6" fmla="*/ 288973 w 357190"/>
                <a:gd name="connsiteY6" fmla="*/ 357189 h 357189"/>
                <a:gd name="connsiteX7" fmla="*/ 178595 w 357190"/>
                <a:gd name="connsiteY7" fmla="*/ 272867 h 357189"/>
                <a:gd name="connsiteX8" fmla="*/ 68217 w 357190"/>
                <a:gd name="connsiteY8" fmla="*/ 357189 h 357189"/>
                <a:gd name="connsiteX9" fmla="*/ 110379 w 357190"/>
                <a:gd name="connsiteY9" fmla="*/ 220754 h 357189"/>
                <a:gd name="connsiteX10" fmla="*/ 0 w 357190"/>
                <a:gd name="connsiteY10" fmla="*/ 136434 h 357189"/>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 name="connsiteX0" fmla="*/ 0 w 357190"/>
                <a:gd name="connsiteY0" fmla="*/ 136434 h 367196"/>
                <a:gd name="connsiteX1" fmla="*/ 136435 w 357190"/>
                <a:gd name="connsiteY1" fmla="*/ 136435 h 367196"/>
                <a:gd name="connsiteX2" fmla="*/ 178595 w 357190"/>
                <a:gd name="connsiteY2" fmla="*/ 0 h 367196"/>
                <a:gd name="connsiteX3" fmla="*/ 220755 w 357190"/>
                <a:gd name="connsiteY3" fmla="*/ 136435 h 367196"/>
                <a:gd name="connsiteX4" fmla="*/ 357190 w 357190"/>
                <a:gd name="connsiteY4" fmla="*/ 136434 h 367196"/>
                <a:gd name="connsiteX5" fmla="*/ 246811 w 357190"/>
                <a:gd name="connsiteY5" fmla="*/ 220754 h 367196"/>
                <a:gd name="connsiteX6" fmla="*/ 288973 w 357190"/>
                <a:gd name="connsiteY6" fmla="*/ 357189 h 367196"/>
                <a:gd name="connsiteX7" fmla="*/ 178595 w 357190"/>
                <a:gd name="connsiteY7" fmla="*/ 272867 h 367196"/>
                <a:gd name="connsiteX8" fmla="*/ 68217 w 357190"/>
                <a:gd name="connsiteY8" fmla="*/ 357189 h 367196"/>
                <a:gd name="connsiteX9" fmla="*/ 110379 w 357190"/>
                <a:gd name="connsiteY9" fmla="*/ 220754 h 367196"/>
                <a:gd name="connsiteX10" fmla="*/ 0 w 357190"/>
                <a:gd name="connsiteY10" fmla="*/ 136434 h 3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7190" h="367196">
                  <a:moveTo>
                    <a:pt x="0" y="136434"/>
                  </a:moveTo>
                  <a:cubicBezTo>
                    <a:pt x="78799" y="67393"/>
                    <a:pt x="90957" y="136435"/>
                    <a:pt x="136435" y="136435"/>
                  </a:cubicBezTo>
                  <a:cubicBezTo>
                    <a:pt x="150488" y="90957"/>
                    <a:pt x="78800" y="69306"/>
                    <a:pt x="178595" y="0"/>
                  </a:cubicBezTo>
                  <a:cubicBezTo>
                    <a:pt x="283064" y="78878"/>
                    <a:pt x="206702" y="90957"/>
                    <a:pt x="220755" y="136435"/>
                  </a:cubicBezTo>
                  <a:cubicBezTo>
                    <a:pt x="266233" y="136435"/>
                    <a:pt x="256925" y="57868"/>
                    <a:pt x="357190" y="136434"/>
                  </a:cubicBezTo>
                  <a:cubicBezTo>
                    <a:pt x="341810" y="262187"/>
                    <a:pt x="283604" y="192647"/>
                    <a:pt x="246811" y="220754"/>
                  </a:cubicBezTo>
                  <a:cubicBezTo>
                    <a:pt x="260865" y="266232"/>
                    <a:pt x="336814" y="259338"/>
                    <a:pt x="288973" y="357189"/>
                  </a:cubicBezTo>
                  <a:cubicBezTo>
                    <a:pt x="180725" y="367196"/>
                    <a:pt x="215388" y="300974"/>
                    <a:pt x="178595" y="272867"/>
                  </a:cubicBezTo>
                  <a:cubicBezTo>
                    <a:pt x="141802" y="300974"/>
                    <a:pt x="169287" y="364814"/>
                    <a:pt x="68217" y="357189"/>
                  </a:cubicBezTo>
                  <a:cubicBezTo>
                    <a:pt x="15580" y="261719"/>
                    <a:pt x="96325" y="266232"/>
                    <a:pt x="110379" y="220754"/>
                  </a:cubicBezTo>
                  <a:cubicBezTo>
                    <a:pt x="73586" y="192647"/>
                    <a:pt x="20108" y="245519"/>
                    <a:pt x="0" y="136434"/>
                  </a:cubicBezTo>
                  <a:close/>
                </a:path>
              </a:pathLst>
            </a:custGeom>
            <a:gradFill flip="none" rotWithShape="1">
              <a:gsLst>
                <a:gs pos="0">
                  <a:schemeClr val="accent2">
                    <a:lumMod val="40000"/>
                    <a:lumOff val="60000"/>
                  </a:schemeClr>
                </a:gs>
                <a:gs pos="21000">
                  <a:schemeClr val="accent2">
                    <a:lumMod val="20000"/>
                    <a:lumOff val="80000"/>
                  </a:schemeClr>
                </a:gs>
                <a:gs pos="55000">
                  <a:schemeClr val="bg1"/>
                </a:gs>
              </a:gsLst>
              <a:path path="circle">
                <a:fillToRect l="50000" t="50000" r="50000" b="50000"/>
              </a:path>
              <a:tileRect/>
            </a:gradFill>
            <a:ln w="3175">
              <a:noFill/>
            </a:ln>
            <a:scene3d>
              <a:camera prst="orthographicFront"/>
              <a:lightRig rig="threePt" dir="t"/>
            </a:scene3d>
            <a:sp3d prstMaterial="matte">
              <a:bevelT w="635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5" name="Группа 218"/>
          <p:cNvGrpSpPr>
            <a:grpSpLocks/>
          </p:cNvGrpSpPr>
          <p:nvPr/>
        </p:nvGrpSpPr>
        <p:grpSpPr bwMode="auto">
          <a:xfrm>
            <a:off x="-714375" y="3775075"/>
            <a:ext cx="9247188" cy="3082925"/>
            <a:chOff x="-65581" y="3302758"/>
            <a:chExt cx="9247681" cy="3555242"/>
          </a:xfrm>
        </p:grpSpPr>
        <p:sp>
          <p:nvSpPr>
            <p:cNvPr id="117" name="Полилиния 116"/>
            <p:cNvSpPr/>
            <p:nvPr/>
          </p:nvSpPr>
          <p:spPr>
            <a:xfrm>
              <a:off x="-12700" y="5146130"/>
              <a:ext cx="9156700" cy="1711869"/>
            </a:xfrm>
            <a:custGeom>
              <a:avLst/>
              <a:gdLst>
                <a:gd name="connsiteX0" fmla="*/ 0 w 7531100"/>
                <a:gd name="connsiteY0" fmla="*/ 0 h 1384300"/>
                <a:gd name="connsiteX1" fmla="*/ 3200400 w 7531100"/>
                <a:gd name="connsiteY1" fmla="*/ 12700 h 1384300"/>
                <a:gd name="connsiteX2" fmla="*/ 6070600 w 7531100"/>
                <a:gd name="connsiteY2" fmla="*/ 241300 h 1384300"/>
                <a:gd name="connsiteX3" fmla="*/ 7531100 w 7531100"/>
                <a:gd name="connsiteY3" fmla="*/ 1371600 h 1384300"/>
                <a:gd name="connsiteX4" fmla="*/ 0 w 7531100"/>
                <a:gd name="connsiteY4" fmla="*/ 1384300 h 1384300"/>
                <a:gd name="connsiteX5" fmla="*/ 0 w 7531100"/>
                <a:gd name="connsiteY5" fmla="*/ 0 h 1384300"/>
                <a:gd name="connsiteX0" fmla="*/ 0 w 7531100"/>
                <a:gd name="connsiteY0" fmla="*/ 327569 h 1711869"/>
                <a:gd name="connsiteX1" fmla="*/ 3200400 w 7531100"/>
                <a:gd name="connsiteY1" fmla="*/ 340269 h 1711869"/>
                <a:gd name="connsiteX2" fmla="*/ 6070600 w 7531100"/>
                <a:gd name="connsiteY2" fmla="*/ 568869 h 1711869"/>
                <a:gd name="connsiteX3" fmla="*/ 7531100 w 7531100"/>
                <a:gd name="connsiteY3" fmla="*/ 1699169 h 1711869"/>
                <a:gd name="connsiteX4" fmla="*/ 0 w 7531100"/>
                <a:gd name="connsiteY4" fmla="*/ 1711869 h 1711869"/>
                <a:gd name="connsiteX5" fmla="*/ 0 w 7531100"/>
                <a:gd name="connsiteY5"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31100 w 7531100"/>
                <a:gd name="connsiteY3" fmla="*/ 1699169 h 1711869"/>
                <a:gd name="connsiteX4" fmla="*/ 0 w 7531100"/>
                <a:gd name="connsiteY4" fmla="*/ 1711869 h 1711869"/>
                <a:gd name="connsiteX5" fmla="*/ 0 w 7531100"/>
                <a:gd name="connsiteY5"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31100 w 7531100"/>
                <a:gd name="connsiteY3" fmla="*/ 1699169 h 1711869"/>
                <a:gd name="connsiteX4" fmla="*/ 0 w 7531100"/>
                <a:gd name="connsiteY4" fmla="*/ 1711869 h 1711869"/>
                <a:gd name="connsiteX5" fmla="*/ 0 w 7531100"/>
                <a:gd name="connsiteY5"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31100 w 7531100"/>
                <a:gd name="connsiteY3" fmla="*/ 1699169 h 1711869"/>
                <a:gd name="connsiteX4" fmla="*/ 0 w 7531100"/>
                <a:gd name="connsiteY4" fmla="*/ 1711869 h 1711869"/>
                <a:gd name="connsiteX5" fmla="*/ 0 w 7531100"/>
                <a:gd name="connsiteY5"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18023 w 7531100"/>
                <a:gd name="connsiteY3" fmla="*/ 311666 h 1711869"/>
                <a:gd name="connsiteX4" fmla="*/ 7531100 w 7531100"/>
                <a:gd name="connsiteY4" fmla="*/ 1699169 h 1711869"/>
                <a:gd name="connsiteX5" fmla="*/ 0 w 7531100"/>
                <a:gd name="connsiteY5" fmla="*/ 1711869 h 1711869"/>
                <a:gd name="connsiteX6" fmla="*/ 0 w 7531100"/>
                <a:gd name="connsiteY6"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18023 w 7531100"/>
                <a:gd name="connsiteY3" fmla="*/ 311666 h 1711869"/>
                <a:gd name="connsiteX4" fmla="*/ 7531100 w 7531100"/>
                <a:gd name="connsiteY4" fmla="*/ 1699169 h 1711869"/>
                <a:gd name="connsiteX5" fmla="*/ 0 w 7531100"/>
                <a:gd name="connsiteY5" fmla="*/ 1711869 h 1711869"/>
                <a:gd name="connsiteX6" fmla="*/ 0 w 7531100"/>
                <a:gd name="connsiteY6" fmla="*/ 327569 h 1711869"/>
                <a:gd name="connsiteX0" fmla="*/ 0 w 7531100"/>
                <a:gd name="connsiteY0" fmla="*/ 327569 h 1711869"/>
                <a:gd name="connsiteX1" fmla="*/ 3200400 w 7531100"/>
                <a:gd name="connsiteY1" fmla="*/ 340269 h 1711869"/>
                <a:gd name="connsiteX2" fmla="*/ 6070600 w 7531100"/>
                <a:gd name="connsiteY2" fmla="*/ 568869 h 1711869"/>
                <a:gd name="connsiteX3" fmla="*/ 7518023 w 7531100"/>
                <a:gd name="connsiteY3" fmla="*/ 311666 h 1711869"/>
                <a:gd name="connsiteX4" fmla="*/ 7531100 w 7531100"/>
                <a:gd name="connsiteY4" fmla="*/ 1699169 h 1711869"/>
                <a:gd name="connsiteX5" fmla="*/ 0 w 7531100"/>
                <a:gd name="connsiteY5" fmla="*/ 1711869 h 1711869"/>
                <a:gd name="connsiteX6" fmla="*/ 0 w 7531100"/>
                <a:gd name="connsiteY6" fmla="*/ 327569 h 17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31100" h="1711869">
                  <a:moveTo>
                    <a:pt x="0" y="327569"/>
                  </a:moveTo>
                  <a:cubicBezTo>
                    <a:pt x="998562" y="0"/>
                    <a:pt x="2157430" y="512234"/>
                    <a:pt x="3200400" y="340269"/>
                  </a:cubicBezTo>
                  <a:cubicBezTo>
                    <a:pt x="4225399" y="178329"/>
                    <a:pt x="5274201" y="94191"/>
                    <a:pt x="6070600" y="568869"/>
                  </a:cubicBezTo>
                  <a:cubicBezTo>
                    <a:pt x="6563499" y="668857"/>
                    <a:pt x="7177844" y="446598"/>
                    <a:pt x="7518023" y="311666"/>
                  </a:cubicBezTo>
                  <a:lnTo>
                    <a:pt x="7531100" y="1699169"/>
                  </a:lnTo>
                  <a:lnTo>
                    <a:pt x="0" y="1711869"/>
                  </a:lnTo>
                  <a:lnTo>
                    <a:pt x="0" y="327569"/>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prstMaterial="matte">
              <a:bevelT w="488950" h="1016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6" name="Группа 119"/>
            <p:cNvGrpSpPr>
              <a:grpSpLocks/>
            </p:cNvGrpSpPr>
            <p:nvPr/>
          </p:nvGrpSpPr>
          <p:grpSpPr bwMode="auto">
            <a:xfrm>
              <a:off x="428596" y="3632354"/>
              <a:ext cx="1109662" cy="1971543"/>
              <a:chOff x="428596" y="3632354"/>
              <a:chExt cx="1109662" cy="1971543"/>
            </a:xfrm>
          </p:grpSpPr>
          <p:sp>
            <p:nvSpPr>
              <p:cNvPr id="118" name="Равнобедренный треугольник 117"/>
              <p:cNvSpPr/>
              <p:nvPr/>
            </p:nvSpPr>
            <p:spPr>
              <a:xfrm>
                <a:off x="859577" y="4460889"/>
                <a:ext cx="214314" cy="1143008"/>
              </a:xfrm>
              <a:prstGeom prst="triangle">
                <a:avLst/>
              </a:prstGeom>
              <a:blipFill>
                <a:blip r:embed="rId3"/>
                <a:tile tx="0" ty="0" sx="100000" sy="100000" flip="none" algn="tl"/>
              </a:blip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19" name="Полилиния 118"/>
              <p:cNvSpPr/>
              <p:nvPr/>
            </p:nvSpPr>
            <p:spPr>
              <a:xfrm>
                <a:off x="428596" y="3632354"/>
                <a:ext cx="1109662" cy="1812775"/>
              </a:xfrm>
              <a:custGeom>
                <a:avLst/>
                <a:gdLst>
                  <a:gd name="connsiteX0" fmla="*/ 0 w 642942"/>
                  <a:gd name="connsiteY0" fmla="*/ 1143008 h 1143008"/>
                  <a:gd name="connsiteX1" fmla="*/ 321471 w 642942"/>
                  <a:gd name="connsiteY1" fmla="*/ 0 h 1143008"/>
                  <a:gd name="connsiteX2" fmla="*/ 642942 w 642942"/>
                  <a:gd name="connsiteY2" fmla="*/ 1143008 h 1143008"/>
                  <a:gd name="connsiteX3" fmla="*/ 0 w 642942"/>
                  <a:gd name="connsiteY3" fmla="*/ 1143008 h 1143008"/>
                  <a:gd name="connsiteX0" fmla="*/ 0 w 642942"/>
                  <a:gd name="connsiteY0" fmla="*/ 1225565 h 1225565"/>
                  <a:gd name="connsiteX1" fmla="*/ 321471 w 642942"/>
                  <a:gd name="connsiteY1" fmla="*/ 82557 h 1225565"/>
                  <a:gd name="connsiteX2" fmla="*/ 642942 w 642942"/>
                  <a:gd name="connsiteY2" fmla="*/ 1225565 h 1225565"/>
                  <a:gd name="connsiteX3" fmla="*/ 0 w 642942"/>
                  <a:gd name="connsiteY3" fmla="*/ 1225565 h 1225565"/>
                  <a:gd name="connsiteX0" fmla="*/ 0 w 642942"/>
                  <a:gd name="connsiteY0" fmla="*/ 1246203 h 1246203"/>
                  <a:gd name="connsiteX1" fmla="*/ 321471 w 642942"/>
                  <a:gd name="connsiteY1" fmla="*/ 103195 h 1246203"/>
                  <a:gd name="connsiteX2" fmla="*/ 642942 w 642942"/>
                  <a:gd name="connsiteY2" fmla="*/ 1246203 h 1246203"/>
                  <a:gd name="connsiteX3" fmla="*/ 0 w 642942"/>
                  <a:gd name="connsiteY3" fmla="*/ 1246203 h 1246203"/>
                  <a:gd name="connsiteX0" fmla="*/ 0 w 892995"/>
                  <a:gd name="connsiteY0" fmla="*/ 1246203 h 1390650"/>
                  <a:gd name="connsiteX1" fmla="*/ 321471 w 892995"/>
                  <a:gd name="connsiteY1" fmla="*/ 103195 h 1390650"/>
                  <a:gd name="connsiteX2" fmla="*/ 642942 w 892995"/>
                  <a:gd name="connsiteY2" fmla="*/ 1246203 h 1390650"/>
                  <a:gd name="connsiteX3" fmla="*/ 0 w 892995"/>
                  <a:gd name="connsiteY3" fmla="*/ 1246203 h 1390650"/>
                  <a:gd name="connsiteX0" fmla="*/ 216667 w 1109662"/>
                  <a:gd name="connsiteY0" fmla="*/ 1246203 h 1428750"/>
                  <a:gd name="connsiteX1" fmla="*/ 538138 w 1109662"/>
                  <a:gd name="connsiteY1" fmla="*/ 103195 h 1428750"/>
                  <a:gd name="connsiteX2" fmla="*/ 859609 w 1109662"/>
                  <a:gd name="connsiteY2" fmla="*/ 1246203 h 1428750"/>
                  <a:gd name="connsiteX3" fmla="*/ 216667 w 1109662"/>
                  <a:gd name="connsiteY3" fmla="*/ 1246203 h 1428750"/>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Lst>
                <a:ahLst/>
                <a:cxnLst>
                  <a:cxn ang="0">
                    <a:pos x="connsiteX0" y="connsiteY0"/>
                  </a:cxn>
                  <a:cxn ang="0">
                    <a:pos x="connsiteX1" y="connsiteY1"/>
                  </a:cxn>
                  <a:cxn ang="0">
                    <a:pos x="connsiteX2" y="connsiteY2"/>
                  </a:cxn>
                  <a:cxn ang="0">
                    <a:pos x="connsiteX3" y="connsiteY3"/>
                  </a:cxn>
                </a:cxnLst>
                <a:rect l="l" t="t" r="r" b="b"/>
                <a:pathLst>
                  <a:path w="1109662" h="1444625">
                    <a:moveTo>
                      <a:pt x="216667" y="1246203"/>
                    </a:moveTo>
                    <a:cubicBezTo>
                      <a:pt x="0" y="1428750"/>
                      <a:pt x="396081" y="0"/>
                      <a:pt x="538138" y="103195"/>
                    </a:cubicBezTo>
                    <a:cubicBezTo>
                      <a:pt x="675481" y="20638"/>
                      <a:pt x="1109662" y="1390650"/>
                      <a:pt x="859609" y="1246203"/>
                    </a:cubicBezTo>
                    <a:cubicBezTo>
                      <a:pt x="650081" y="1444625"/>
                      <a:pt x="523081" y="1406525"/>
                      <a:pt x="216667" y="1246203"/>
                    </a:cubicBezTo>
                    <a:close/>
                  </a:path>
                </a:pathLst>
              </a:custGeom>
              <a:gradFill>
                <a:gsLst>
                  <a:gs pos="100000">
                    <a:srgbClr val="92D050"/>
                  </a:gs>
                  <a:gs pos="0">
                    <a:schemeClr val="accent3">
                      <a:lumMod val="50000"/>
                    </a:schemeClr>
                  </a:gs>
                </a:gsLst>
                <a:lin ang="16200000" scaled="1"/>
              </a:gradFill>
              <a:ln>
                <a:noFill/>
              </a:ln>
              <a:effectLst>
                <a:outerShdw blurRad="266700" dist="165100" dir="3960000" sx="90000" sy="-19000" rotWithShape="0">
                  <a:prstClr val="black">
                    <a:alpha val="39000"/>
                  </a:prstClr>
                </a:outerShdw>
              </a:effectLst>
              <a:scene3d>
                <a:camera prst="orthographicFront"/>
                <a:lightRig rig="threePt" dir="t"/>
              </a:scene3d>
              <a:sp3d prstMaterial="matte">
                <a:bevelT w="4318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7" name="Группа 120"/>
            <p:cNvGrpSpPr>
              <a:grpSpLocks/>
            </p:cNvGrpSpPr>
            <p:nvPr/>
          </p:nvGrpSpPr>
          <p:grpSpPr bwMode="auto">
            <a:xfrm>
              <a:off x="7858148" y="4209144"/>
              <a:ext cx="928694" cy="1537629"/>
              <a:chOff x="428596" y="3829035"/>
              <a:chExt cx="1109662" cy="1774862"/>
            </a:xfrm>
          </p:grpSpPr>
          <p:sp>
            <p:nvSpPr>
              <p:cNvPr id="122" name="Равнобедренный треугольник 121"/>
              <p:cNvSpPr/>
              <p:nvPr/>
            </p:nvSpPr>
            <p:spPr>
              <a:xfrm>
                <a:off x="859577" y="4460889"/>
                <a:ext cx="214314" cy="1143008"/>
              </a:xfrm>
              <a:prstGeom prst="triangle">
                <a:avLst/>
              </a:prstGeom>
              <a:blipFill>
                <a:blip r:embed="rId3"/>
                <a:tile tx="0" ty="0" sx="100000" sy="100000" flip="none" algn="tl"/>
              </a:blip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3" name="Полилиния 122"/>
              <p:cNvSpPr/>
              <p:nvPr/>
            </p:nvSpPr>
            <p:spPr>
              <a:xfrm>
                <a:off x="428596" y="3829035"/>
                <a:ext cx="1109662" cy="1616093"/>
              </a:xfrm>
              <a:custGeom>
                <a:avLst/>
                <a:gdLst>
                  <a:gd name="connsiteX0" fmla="*/ 0 w 642942"/>
                  <a:gd name="connsiteY0" fmla="*/ 1143008 h 1143008"/>
                  <a:gd name="connsiteX1" fmla="*/ 321471 w 642942"/>
                  <a:gd name="connsiteY1" fmla="*/ 0 h 1143008"/>
                  <a:gd name="connsiteX2" fmla="*/ 642942 w 642942"/>
                  <a:gd name="connsiteY2" fmla="*/ 1143008 h 1143008"/>
                  <a:gd name="connsiteX3" fmla="*/ 0 w 642942"/>
                  <a:gd name="connsiteY3" fmla="*/ 1143008 h 1143008"/>
                  <a:gd name="connsiteX0" fmla="*/ 0 w 642942"/>
                  <a:gd name="connsiteY0" fmla="*/ 1225565 h 1225565"/>
                  <a:gd name="connsiteX1" fmla="*/ 321471 w 642942"/>
                  <a:gd name="connsiteY1" fmla="*/ 82557 h 1225565"/>
                  <a:gd name="connsiteX2" fmla="*/ 642942 w 642942"/>
                  <a:gd name="connsiteY2" fmla="*/ 1225565 h 1225565"/>
                  <a:gd name="connsiteX3" fmla="*/ 0 w 642942"/>
                  <a:gd name="connsiteY3" fmla="*/ 1225565 h 1225565"/>
                  <a:gd name="connsiteX0" fmla="*/ 0 w 642942"/>
                  <a:gd name="connsiteY0" fmla="*/ 1246203 h 1246203"/>
                  <a:gd name="connsiteX1" fmla="*/ 321471 w 642942"/>
                  <a:gd name="connsiteY1" fmla="*/ 103195 h 1246203"/>
                  <a:gd name="connsiteX2" fmla="*/ 642942 w 642942"/>
                  <a:gd name="connsiteY2" fmla="*/ 1246203 h 1246203"/>
                  <a:gd name="connsiteX3" fmla="*/ 0 w 642942"/>
                  <a:gd name="connsiteY3" fmla="*/ 1246203 h 1246203"/>
                  <a:gd name="connsiteX0" fmla="*/ 0 w 892995"/>
                  <a:gd name="connsiteY0" fmla="*/ 1246203 h 1390650"/>
                  <a:gd name="connsiteX1" fmla="*/ 321471 w 892995"/>
                  <a:gd name="connsiteY1" fmla="*/ 103195 h 1390650"/>
                  <a:gd name="connsiteX2" fmla="*/ 642942 w 892995"/>
                  <a:gd name="connsiteY2" fmla="*/ 1246203 h 1390650"/>
                  <a:gd name="connsiteX3" fmla="*/ 0 w 892995"/>
                  <a:gd name="connsiteY3" fmla="*/ 1246203 h 1390650"/>
                  <a:gd name="connsiteX0" fmla="*/ 216667 w 1109662"/>
                  <a:gd name="connsiteY0" fmla="*/ 1246203 h 1428750"/>
                  <a:gd name="connsiteX1" fmla="*/ 538138 w 1109662"/>
                  <a:gd name="connsiteY1" fmla="*/ 103195 h 1428750"/>
                  <a:gd name="connsiteX2" fmla="*/ 859609 w 1109662"/>
                  <a:gd name="connsiteY2" fmla="*/ 1246203 h 1428750"/>
                  <a:gd name="connsiteX3" fmla="*/ 216667 w 1109662"/>
                  <a:gd name="connsiteY3" fmla="*/ 1246203 h 1428750"/>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Lst>
                <a:ahLst/>
                <a:cxnLst>
                  <a:cxn ang="0">
                    <a:pos x="connsiteX0" y="connsiteY0"/>
                  </a:cxn>
                  <a:cxn ang="0">
                    <a:pos x="connsiteX1" y="connsiteY1"/>
                  </a:cxn>
                  <a:cxn ang="0">
                    <a:pos x="connsiteX2" y="connsiteY2"/>
                  </a:cxn>
                  <a:cxn ang="0">
                    <a:pos x="connsiteX3" y="connsiteY3"/>
                  </a:cxn>
                </a:cxnLst>
                <a:rect l="l" t="t" r="r" b="b"/>
                <a:pathLst>
                  <a:path w="1109662" h="1444625">
                    <a:moveTo>
                      <a:pt x="216667" y="1246203"/>
                    </a:moveTo>
                    <a:cubicBezTo>
                      <a:pt x="0" y="1428750"/>
                      <a:pt x="396081" y="0"/>
                      <a:pt x="538138" y="103195"/>
                    </a:cubicBezTo>
                    <a:cubicBezTo>
                      <a:pt x="675481" y="20638"/>
                      <a:pt x="1109662" y="1390650"/>
                      <a:pt x="859609" y="1246203"/>
                    </a:cubicBezTo>
                    <a:cubicBezTo>
                      <a:pt x="650081" y="1444625"/>
                      <a:pt x="523081" y="1406525"/>
                      <a:pt x="216667" y="1246203"/>
                    </a:cubicBezTo>
                    <a:close/>
                  </a:path>
                </a:pathLst>
              </a:custGeom>
              <a:gradFill>
                <a:gsLst>
                  <a:gs pos="100000">
                    <a:srgbClr val="92D050"/>
                  </a:gs>
                  <a:gs pos="0">
                    <a:schemeClr val="accent3">
                      <a:lumMod val="50000"/>
                    </a:schemeClr>
                  </a:gs>
                </a:gsLst>
                <a:lin ang="16200000" scaled="1"/>
              </a:gradFill>
              <a:ln>
                <a:noFill/>
              </a:ln>
              <a:effectLst>
                <a:outerShdw blurRad="266700" dist="165100" dir="3960000" sx="90000" sy="-19000" rotWithShape="0">
                  <a:prstClr val="black">
                    <a:alpha val="39000"/>
                  </a:prstClr>
                </a:outerShdw>
              </a:effectLst>
              <a:scene3d>
                <a:camera prst="orthographicFront"/>
                <a:lightRig rig="threePt" dir="t"/>
              </a:scene3d>
              <a:sp3d prstMaterial="matte">
                <a:bevelT w="4318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8" name="Группа 123"/>
            <p:cNvGrpSpPr>
              <a:grpSpLocks/>
            </p:cNvGrpSpPr>
            <p:nvPr/>
          </p:nvGrpSpPr>
          <p:grpSpPr bwMode="auto">
            <a:xfrm>
              <a:off x="4500562" y="3302758"/>
              <a:ext cx="1357322" cy="2269381"/>
              <a:chOff x="428596" y="3644850"/>
              <a:chExt cx="1109662" cy="1959047"/>
            </a:xfrm>
          </p:grpSpPr>
          <p:sp>
            <p:nvSpPr>
              <p:cNvPr id="125" name="Равнобедренный треугольник 124"/>
              <p:cNvSpPr/>
              <p:nvPr/>
            </p:nvSpPr>
            <p:spPr>
              <a:xfrm>
                <a:off x="859577" y="4460889"/>
                <a:ext cx="214314" cy="1143008"/>
              </a:xfrm>
              <a:prstGeom prst="triangle">
                <a:avLst/>
              </a:prstGeom>
              <a:blipFill>
                <a:blip r:embed="rId3"/>
                <a:tile tx="0" ty="0" sx="100000" sy="100000" flip="none" algn="tl"/>
              </a:blip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6" name="Полилиния 125"/>
              <p:cNvSpPr/>
              <p:nvPr/>
            </p:nvSpPr>
            <p:spPr>
              <a:xfrm>
                <a:off x="428596" y="3644850"/>
                <a:ext cx="1109662" cy="1800279"/>
              </a:xfrm>
              <a:custGeom>
                <a:avLst/>
                <a:gdLst>
                  <a:gd name="connsiteX0" fmla="*/ 0 w 642942"/>
                  <a:gd name="connsiteY0" fmla="*/ 1143008 h 1143008"/>
                  <a:gd name="connsiteX1" fmla="*/ 321471 w 642942"/>
                  <a:gd name="connsiteY1" fmla="*/ 0 h 1143008"/>
                  <a:gd name="connsiteX2" fmla="*/ 642942 w 642942"/>
                  <a:gd name="connsiteY2" fmla="*/ 1143008 h 1143008"/>
                  <a:gd name="connsiteX3" fmla="*/ 0 w 642942"/>
                  <a:gd name="connsiteY3" fmla="*/ 1143008 h 1143008"/>
                  <a:gd name="connsiteX0" fmla="*/ 0 w 642942"/>
                  <a:gd name="connsiteY0" fmla="*/ 1225565 h 1225565"/>
                  <a:gd name="connsiteX1" fmla="*/ 321471 w 642942"/>
                  <a:gd name="connsiteY1" fmla="*/ 82557 h 1225565"/>
                  <a:gd name="connsiteX2" fmla="*/ 642942 w 642942"/>
                  <a:gd name="connsiteY2" fmla="*/ 1225565 h 1225565"/>
                  <a:gd name="connsiteX3" fmla="*/ 0 w 642942"/>
                  <a:gd name="connsiteY3" fmla="*/ 1225565 h 1225565"/>
                  <a:gd name="connsiteX0" fmla="*/ 0 w 642942"/>
                  <a:gd name="connsiteY0" fmla="*/ 1246203 h 1246203"/>
                  <a:gd name="connsiteX1" fmla="*/ 321471 w 642942"/>
                  <a:gd name="connsiteY1" fmla="*/ 103195 h 1246203"/>
                  <a:gd name="connsiteX2" fmla="*/ 642942 w 642942"/>
                  <a:gd name="connsiteY2" fmla="*/ 1246203 h 1246203"/>
                  <a:gd name="connsiteX3" fmla="*/ 0 w 642942"/>
                  <a:gd name="connsiteY3" fmla="*/ 1246203 h 1246203"/>
                  <a:gd name="connsiteX0" fmla="*/ 0 w 892995"/>
                  <a:gd name="connsiteY0" fmla="*/ 1246203 h 1390650"/>
                  <a:gd name="connsiteX1" fmla="*/ 321471 w 892995"/>
                  <a:gd name="connsiteY1" fmla="*/ 103195 h 1390650"/>
                  <a:gd name="connsiteX2" fmla="*/ 642942 w 892995"/>
                  <a:gd name="connsiteY2" fmla="*/ 1246203 h 1390650"/>
                  <a:gd name="connsiteX3" fmla="*/ 0 w 892995"/>
                  <a:gd name="connsiteY3" fmla="*/ 1246203 h 1390650"/>
                  <a:gd name="connsiteX0" fmla="*/ 216667 w 1109662"/>
                  <a:gd name="connsiteY0" fmla="*/ 1246203 h 1428750"/>
                  <a:gd name="connsiteX1" fmla="*/ 538138 w 1109662"/>
                  <a:gd name="connsiteY1" fmla="*/ 103195 h 1428750"/>
                  <a:gd name="connsiteX2" fmla="*/ 859609 w 1109662"/>
                  <a:gd name="connsiteY2" fmla="*/ 1246203 h 1428750"/>
                  <a:gd name="connsiteX3" fmla="*/ 216667 w 1109662"/>
                  <a:gd name="connsiteY3" fmla="*/ 1246203 h 1428750"/>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 name="connsiteX0" fmla="*/ 216667 w 1109662"/>
                  <a:gd name="connsiteY0" fmla="*/ 1246203 h 1444625"/>
                  <a:gd name="connsiteX1" fmla="*/ 538138 w 1109662"/>
                  <a:gd name="connsiteY1" fmla="*/ 103195 h 1444625"/>
                  <a:gd name="connsiteX2" fmla="*/ 859609 w 1109662"/>
                  <a:gd name="connsiteY2" fmla="*/ 1246203 h 1444625"/>
                  <a:gd name="connsiteX3" fmla="*/ 216667 w 1109662"/>
                  <a:gd name="connsiteY3" fmla="*/ 1246203 h 1444625"/>
                </a:gdLst>
                <a:ahLst/>
                <a:cxnLst>
                  <a:cxn ang="0">
                    <a:pos x="connsiteX0" y="connsiteY0"/>
                  </a:cxn>
                  <a:cxn ang="0">
                    <a:pos x="connsiteX1" y="connsiteY1"/>
                  </a:cxn>
                  <a:cxn ang="0">
                    <a:pos x="connsiteX2" y="connsiteY2"/>
                  </a:cxn>
                  <a:cxn ang="0">
                    <a:pos x="connsiteX3" y="connsiteY3"/>
                  </a:cxn>
                </a:cxnLst>
                <a:rect l="l" t="t" r="r" b="b"/>
                <a:pathLst>
                  <a:path w="1109662" h="1444625">
                    <a:moveTo>
                      <a:pt x="216667" y="1246203"/>
                    </a:moveTo>
                    <a:cubicBezTo>
                      <a:pt x="0" y="1428750"/>
                      <a:pt x="396081" y="0"/>
                      <a:pt x="538138" y="103195"/>
                    </a:cubicBezTo>
                    <a:cubicBezTo>
                      <a:pt x="675481" y="20638"/>
                      <a:pt x="1109662" y="1390650"/>
                      <a:pt x="859609" y="1246203"/>
                    </a:cubicBezTo>
                    <a:cubicBezTo>
                      <a:pt x="650081" y="1444625"/>
                      <a:pt x="523081" y="1406525"/>
                      <a:pt x="216667" y="1246203"/>
                    </a:cubicBezTo>
                    <a:close/>
                  </a:path>
                </a:pathLst>
              </a:custGeom>
              <a:gradFill>
                <a:gsLst>
                  <a:gs pos="100000">
                    <a:srgbClr val="92D050"/>
                  </a:gs>
                  <a:gs pos="0">
                    <a:schemeClr val="accent3">
                      <a:lumMod val="50000"/>
                    </a:schemeClr>
                  </a:gs>
                </a:gsLst>
                <a:lin ang="16200000" scaled="1"/>
              </a:gradFill>
              <a:ln>
                <a:noFill/>
              </a:ln>
              <a:effectLst>
                <a:outerShdw blurRad="266700" dist="165100" dir="3960000" sx="90000" sy="-19000" rotWithShape="0">
                  <a:prstClr val="black">
                    <a:alpha val="39000"/>
                  </a:prstClr>
                </a:outerShdw>
              </a:effectLst>
              <a:scene3d>
                <a:camera prst="orthographicFront"/>
                <a:lightRig rig="threePt" dir="t"/>
              </a:scene3d>
              <a:sp3d prstMaterial="matte">
                <a:bevelT w="4318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116" name="Полилиния 115"/>
            <p:cNvSpPr/>
            <p:nvPr/>
          </p:nvSpPr>
          <p:spPr>
            <a:xfrm>
              <a:off x="-65581" y="5715016"/>
              <a:ext cx="9247681" cy="1142984"/>
            </a:xfrm>
            <a:custGeom>
              <a:avLst/>
              <a:gdLst>
                <a:gd name="connsiteX0" fmla="*/ 9194800 w 9781117"/>
                <a:gd name="connsiteY0" fmla="*/ 511588 h 2492788"/>
                <a:gd name="connsiteX1" fmla="*/ 5715000 w 9781117"/>
                <a:gd name="connsiteY1" fmla="*/ 295688 h 2492788"/>
                <a:gd name="connsiteX2" fmla="*/ 1765300 w 9781117"/>
                <a:gd name="connsiteY2" fmla="*/ 943388 h 2492788"/>
                <a:gd name="connsiteX3" fmla="*/ 63500 w 9781117"/>
                <a:gd name="connsiteY3" fmla="*/ 816388 h 2492788"/>
                <a:gd name="connsiteX4" fmla="*/ 0 w 9781117"/>
                <a:gd name="connsiteY4" fmla="*/ 2480088 h 2492788"/>
                <a:gd name="connsiteX5" fmla="*/ 9232900 w 9781117"/>
                <a:gd name="connsiteY5" fmla="*/ 2492788 h 2492788"/>
                <a:gd name="connsiteX6" fmla="*/ 9194800 w 9781117"/>
                <a:gd name="connsiteY6" fmla="*/ 511588 h 2492788"/>
                <a:gd name="connsiteX0" fmla="*/ 9194800 w 9247681"/>
                <a:gd name="connsiteY0" fmla="*/ 511588 h 2492788"/>
                <a:gd name="connsiteX1" fmla="*/ 5715000 w 9247681"/>
                <a:gd name="connsiteY1" fmla="*/ 295688 h 2492788"/>
                <a:gd name="connsiteX2" fmla="*/ 1765300 w 9247681"/>
                <a:gd name="connsiteY2" fmla="*/ 943388 h 2492788"/>
                <a:gd name="connsiteX3" fmla="*/ 63500 w 9247681"/>
                <a:gd name="connsiteY3" fmla="*/ 816388 h 2492788"/>
                <a:gd name="connsiteX4" fmla="*/ 0 w 9247681"/>
                <a:gd name="connsiteY4" fmla="*/ 2480088 h 2492788"/>
                <a:gd name="connsiteX5" fmla="*/ 9232900 w 9247681"/>
                <a:gd name="connsiteY5" fmla="*/ 2492788 h 2492788"/>
                <a:gd name="connsiteX6" fmla="*/ 9194800 w 9247681"/>
                <a:gd name="connsiteY6" fmla="*/ 511588 h 2492788"/>
                <a:gd name="connsiteX0" fmla="*/ 9194800 w 9247681"/>
                <a:gd name="connsiteY0" fmla="*/ 511588 h 2492788"/>
                <a:gd name="connsiteX1" fmla="*/ 5715000 w 9247681"/>
                <a:gd name="connsiteY1" fmla="*/ 295688 h 2492788"/>
                <a:gd name="connsiteX2" fmla="*/ 1765300 w 9247681"/>
                <a:gd name="connsiteY2" fmla="*/ 943388 h 2492788"/>
                <a:gd name="connsiteX3" fmla="*/ 63500 w 9247681"/>
                <a:gd name="connsiteY3" fmla="*/ 816388 h 2492788"/>
                <a:gd name="connsiteX4" fmla="*/ 0 w 9247681"/>
                <a:gd name="connsiteY4" fmla="*/ 2480088 h 2492788"/>
                <a:gd name="connsiteX5" fmla="*/ 9232900 w 9247681"/>
                <a:gd name="connsiteY5" fmla="*/ 2492788 h 2492788"/>
                <a:gd name="connsiteX6" fmla="*/ 9194800 w 9247681"/>
                <a:gd name="connsiteY6" fmla="*/ 511588 h 2492788"/>
                <a:gd name="connsiteX0" fmla="*/ 9194800 w 9247681"/>
                <a:gd name="connsiteY0" fmla="*/ 511588 h 2492788"/>
                <a:gd name="connsiteX1" fmla="*/ 5715000 w 9247681"/>
                <a:gd name="connsiteY1" fmla="*/ 295688 h 2492788"/>
                <a:gd name="connsiteX2" fmla="*/ 1765300 w 9247681"/>
                <a:gd name="connsiteY2" fmla="*/ 943388 h 2492788"/>
                <a:gd name="connsiteX3" fmla="*/ 63500 w 9247681"/>
                <a:gd name="connsiteY3" fmla="*/ 816388 h 2492788"/>
                <a:gd name="connsiteX4" fmla="*/ 0 w 9247681"/>
                <a:gd name="connsiteY4" fmla="*/ 2480088 h 2492788"/>
                <a:gd name="connsiteX5" fmla="*/ 9232900 w 9247681"/>
                <a:gd name="connsiteY5" fmla="*/ 2492788 h 2492788"/>
                <a:gd name="connsiteX6" fmla="*/ 9194800 w 9247681"/>
                <a:gd name="connsiteY6" fmla="*/ 511588 h 2492788"/>
                <a:gd name="connsiteX0" fmla="*/ 9194800 w 9247681"/>
                <a:gd name="connsiteY0" fmla="*/ 487658 h 2468858"/>
                <a:gd name="connsiteX1" fmla="*/ 5715000 w 9247681"/>
                <a:gd name="connsiteY1" fmla="*/ 271758 h 2468858"/>
                <a:gd name="connsiteX2" fmla="*/ 1765300 w 9247681"/>
                <a:gd name="connsiteY2" fmla="*/ 919458 h 2468858"/>
                <a:gd name="connsiteX3" fmla="*/ 63500 w 9247681"/>
                <a:gd name="connsiteY3" fmla="*/ 792458 h 2468858"/>
                <a:gd name="connsiteX4" fmla="*/ 0 w 9247681"/>
                <a:gd name="connsiteY4" fmla="*/ 2456158 h 2468858"/>
                <a:gd name="connsiteX5" fmla="*/ 9232900 w 9247681"/>
                <a:gd name="connsiteY5" fmla="*/ 2468858 h 2468858"/>
                <a:gd name="connsiteX6" fmla="*/ 9194800 w 9247681"/>
                <a:gd name="connsiteY6" fmla="*/ 487658 h 2468858"/>
                <a:gd name="connsiteX0" fmla="*/ 9194800 w 9247681"/>
                <a:gd name="connsiteY0" fmla="*/ 487658 h 2468858"/>
                <a:gd name="connsiteX1" fmla="*/ 5715000 w 9247681"/>
                <a:gd name="connsiteY1" fmla="*/ 271758 h 2468858"/>
                <a:gd name="connsiteX2" fmla="*/ 1765300 w 9247681"/>
                <a:gd name="connsiteY2" fmla="*/ 919458 h 2468858"/>
                <a:gd name="connsiteX3" fmla="*/ 63500 w 9247681"/>
                <a:gd name="connsiteY3" fmla="*/ 792458 h 2468858"/>
                <a:gd name="connsiteX4" fmla="*/ 0 w 9247681"/>
                <a:gd name="connsiteY4" fmla="*/ 2456158 h 2468858"/>
                <a:gd name="connsiteX5" fmla="*/ 9232900 w 9247681"/>
                <a:gd name="connsiteY5" fmla="*/ 2468858 h 2468858"/>
                <a:gd name="connsiteX6" fmla="*/ 9194800 w 9247681"/>
                <a:gd name="connsiteY6" fmla="*/ 487658 h 2468858"/>
                <a:gd name="connsiteX0" fmla="*/ 9194800 w 9247681"/>
                <a:gd name="connsiteY0" fmla="*/ 487658 h 2468858"/>
                <a:gd name="connsiteX1" fmla="*/ 5715000 w 9247681"/>
                <a:gd name="connsiteY1" fmla="*/ 271758 h 2468858"/>
                <a:gd name="connsiteX2" fmla="*/ 1765300 w 9247681"/>
                <a:gd name="connsiteY2" fmla="*/ 919458 h 2468858"/>
                <a:gd name="connsiteX3" fmla="*/ 63500 w 9247681"/>
                <a:gd name="connsiteY3" fmla="*/ 792458 h 2468858"/>
                <a:gd name="connsiteX4" fmla="*/ 0 w 9247681"/>
                <a:gd name="connsiteY4" fmla="*/ 2456158 h 2468858"/>
                <a:gd name="connsiteX5" fmla="*/ 9232900 w 9247681"/>
                <a:gd name="connsiteY5" fmla="*/ 2468858 h 2468858"/>
                <a:gd name="connsiteX6" fmla="*/ 9194800 w 9247681"/>
                <a:gd name="connsiteY6" fmla="*/ 487658 h 2468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47681" h="2468858">
                  <a:moveTo>
                    <a:pt x="9194800" y="487658"/>
                  </a:moveTo>
                  <a:cubicBezTo>
                    <a:pt x="8608483" y="121475"/>
                    <a:pt x="6832055" y="802503"/>
                    <a:pt x="5715000" y="271758"/>
                  </a:cubicBezTo>
                  <a:cubicBezTo>
                    <a:pt x="5445623" y="0"/>
                    <a:pt x="2116574" y="444364"/>
                    <a:pt x="1765300" y="919458"/>
                  </a:cubicBezTo>
                  <a:cubicBezTo>
                    <a:pt x="1117095" y="1140637"/>
                    <a:pt x="630767" y="834791"/>
                    <a:pt x="63500" y="792458"/>
                  </a:cubicBezTo>
                  <a:lnTo>
                    <a:pt x="0" y="2456158"/>
                  </a:lnTo>
                  <a:lnTo>
                    <a:pt x="9232900" y="2468858"/>
                  </a:lnTo>
                  <a:cubicBezTo>
                    <a:pt x="9215861" y="1804322"/>
                    <a:pt x="9247681" y="1320553"/>
                    <a:pt x="9194800" y="487658"/>
                  </a:cubicBez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prstMaterial="matte">
              <a:bevelT w="488950" h="1016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9" name="Группа 143"/>
          <p:cNvGrpSpPr>
            <a:grpSpLocks/>
          </p:cNvGrpSpPr>
          <p:nvPr/>
        </p:nvGrpSpPr>
        <p:grpSpPr bwMode="auto">
          <a:xfrm rot="626960">
            <a:off x="7869238" y="5934075"/>
            <a:ext cx="928687" cy="1000125"/>
            <a:chOff x="5898071" y="4400554"/>
            <a:chExt cx="2324143" cy="2470145"/>
          </a:xfrm>
        </p:grpSpPr>
        <p:sp>
          <p:nvSpPr>
            <p:cNvPr id="145" name="Полилиния 144"/>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6" name="Полилиния 145"/>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7" name="Полилиния 146"/>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8" name="Полилиния 147"/>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9" name="Полилиния 148"/>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0" name="Полилиния 149"/>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57" name="Группа 137"/>
            <p:cNvGrpSpPr>
              <a:grpSpLocks/>
            </p:cNvGrpSpPr>
            <p:nvPr/>
          </p:nvGrpSpPr>
          <p:grpSpPr bwMode="auto">
            <a:xfrm rot="-169710">
              <a:off x="6560974" y="4400554"/>
              <a:ext cx="798923" cy="2457470"/>
              <a:chOff x="6586553" y="4400554"/>
              <a:chExt cx="798923" cy="2457470"/>
            </a:xfrm>
          </p:grpSpPr>
          <p:sp>
            <p:nvSpPr>
              <p:cNvPr id="156" name="Полилиния 155"/>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7" name="Полилиния 156"/>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8" name="Полилиния 157"/>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58" name="Группа 138"/>
            <p:cNvGrpSpPr>
              <a:grpSpLocks/>
            </p:cNvGrpSpPr>
            <p:nvPr/>
          </p:nvGrpSpPr>
          <p:grpSpPr bwMode="auto">
            <a:xfrm rot="639347">
              <a:off x="6792579" y="4410371"/>
              <a:ext cx="798923" cy="2457470"/>
              <a:chOff x="6586553" y="4400554"/>
              <a:chExt cx="798923" cy="2457470"/>
            </a:xfrm>
          </p:grpSpPr>
          <p:sp>
            <p:nvSpPr>
              <p:cNvPr id="153" name="Полилиния 152"/>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4" name="Полилиния 153"/>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5" name="Полилиния 154"/>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59" name="Группа 158"/>
          <p:cNvGrpSpPr>
            <a:grpSpLocks/>
          </p:cNvGrpSpPr>
          <p:nvPr/>
        </p:nvGrpSpPr>
        <p:grpSpPr bwMode="auto">
          <a:xfrm rot="388224">
            <a:off x="6557963" y="5856288"/>
            <a:ext cx="1292225" cy="1084262"/>
            <a:chOff x="5898071" y="4400554"/>
            <a:chExt cx="2324143" cy="2470145"/>
          </a:xfrm>
        </p:grpSpPr>
        <p:sp>
          <p:nvSpPr>
            <p:cNvPr id="160" name="Полилиния 159"/>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1" name="Полилиния 160"/>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2" name="Полилиния 161"/>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3" name="Полилиния 162"/>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4" name="Полилиния 163"/>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5" name="Полилиния 164"/>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60" name="Группа 137"/>
            <p:cNvGrpSpPr>
              <a:grpSpLocks/>
            </p:cNvGrpSpPr>
            <p:nvPr/>
          </p:nvGrpSpPr>
          <p:grpSpPr bwMode="auto">
            <a:xfrm rot="-169710">
              <a:off x="6560974" y="4400554"/>
              <a:ext cx="798923" cy="2457470"/>
              <a:chOff x="6586553" y="4400554"/>
              <a:chExt cx="798923" cy="2457470"/>
            </a:xfrm>
          </p:grpSpPr>
          <p:sp>
            <p:nvSpPr>
              <p:cNvPr id="171" name="Полилиния 170"/>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2" name="Полилиния 171"/>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3" name="Полилиния 172"/>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61" name="Группа 173"/>
          <p:cNvGrpSpPr>
            <a:grpSpLocks/>
          </p:cNvGrpSpPr>
          <p:nvPr/>
        </p:nvGrpSpPr>
        <p:grpSpPr bwMode="auto">
          <a:xfrm rot="626960">
            <a:off x="8369300" y="5934075"/>
            <a:ext cx="928688" cy="1000125"/>
            <a:chOff x="5898071" y="4400554"/>
            <a:chExt cx="2324143" cy="2470145"/>
          </a:xfrm>
        </p:grpSpPr>
        <p:sp>
          <p:nvSpPr>
            <p:cNvPr id="175" name="Полилиния 174"/>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6" name="Полилиния 175"/>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7" name="Полилиния 176"/>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8" name="Полилиния 177"/>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9" name="Полилиния 178"/>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0" name="Полилиния 179"/>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62" name="Группа 137"/>
            <p:cNvGrpSpPr>
              <a:grpSpLocks/>
            </p:cNvGrpSpPr>
            <p:nvPr/>
          </p:nvGrpSpPr>
          <p:grpSpPr bwMode="auto">
            <a:xfrm rot="-169710">
              <a:off x="6560974" y="4400554"/>
              <a:ext cx="798923" cy="2457470"/>
              <a:chOff x="6586553" y="4400554"/>
              <a:chExt cx="798923" cy="2457470"/>
            </a:xfrm>
          </p:grpSpPr>
          <p:sp>
            <p:nvSpPr>
              <p:cNvPr id="186" name="Полилиния 185"/>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7" name="Полилиния 186"/>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8" name="Полилиния 187"/>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63" name="Группа 142"/>
          <p:cNvGrpSpPr>
            <a:grpSpLocks/>
          </p:cNvGrpSpPr>
          <p:nvPr/>
        </p:nvGrpSpPr>
        <p:grpSpPr bwMode="auto">
          <a:xfrm rot="-784521">
            <a:off x="7178675" y="5851525"/>
            <a:ext cx="1292225" cy="1079500"/>
            <a:chOff x="5898071" y="4410369"/>
            <a:chExt cx="2324143" cy="2460330"/>
          </a:xfrm>
        </p:grpSpPr>
        <p:sp>
          <p:nvSpPr>
            <p:cNvPr id="127" name="Полилиния 126"/>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8" name="Полилиния 127"/>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9" name="Полилиния 128"/>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0" name="Полилиния 129"/>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2" name="Полилиния 131"/>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96" name="Группа 138"/>
            <p:cNvGrpSpPr>
              <a:grpSpLocks/>
            </p:cNvGrpSpPr>
            <p:nvPr/>
          </p:nvGrpSpPr>
          <p:grpSpPr bwMode="auto">
            <a:xfrm rot="639347">
              <a:off x="6792579" y="4410369"/>
              <a:ext cx="798923" cy="2457470"/>
              <a:chOff x="6586553" y="4400554"/>
              <a:chExt cx="798923" cy="2457470"/>
            </a:xfrm>
          </p:grpSpPr>
          <p:sp>
            <p:nvSpPr>
              <p:cNvPr id="140" name="Полилиния 139"/>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1" name="Полилиния 140"/>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2" name="Полилиния 141"/>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97" name="Группа 203"/>
          <p:cNvGrpSpPr>
            <a:grpSpLocks/>
          </p:cNvGrpSpPr>
          <p:nvPr/>
        </p:nvGrpSpPr>
        <p:grpSpPr bwMode="auto">
          <a:xfrm rot="626960">
            <a:off x="3440113" y="6005513"/>
            <a:ext cx="928687" cy="1000125"/>
            <a:chOff x="5898071" y="4400554"/>
            <a:chExt cx="2324143" cy="2470145"/>
          </a:xfrm>
        </p:grpSpPr>
        <p:sp>
          <p:nvSpPr>
            <p:cNvPr id="205" name="Полилиния 204"/>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6" name="Полилиния 205"/>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7" name="Полилиния 206"/>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8" name="Полилиния 207"/>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9" name="Полилиния 208"/>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0" name="Полилиния 209"/>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98" name="Группа 137"/>
            <p:cNvGrpSpPr>
              <a:grpSpLocks/>
            </p:cNvGrpSpPr>
            <p:nvPr/>
          </p:nvGrpSpPr>
          <p:grpSpPr bwMode="auto">
            <a:xfrm rot="-169710">
              <a:off x="6560974" y="4400554"/>
              <a:ext cx="798923" cy="2457470"/>
              <a:chOff x="6586553" y="4400554"/>
              <a:chExt cx="798923" cy="2457470"/>
            </a:xfrm>
          </p:grpSpPr>
          <p:sp>
            <p:nvSpPr>
              <p:cNvPr id="216" name="Полилиния 215"/>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7" name="Полилиния 216"/>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8" name="Полилиния 217"/>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99" name="Группа 138"/>
            <p:cNvGrpSpPr>
              <a:grpSpLocks/>
            </p:cNvGrpSpPr>
            <p:nvPr/>
          </p:nvGrpSpPr>
          <p:grpSpPr bwMode="auto">
            <a:xfrm rot="639347">
              <a:off x="6792579" y="4410375"/>
              <a:ext cx="798923" cy="2457470"/>
              <a:chOff x="6586553" y="4400554"/>
              <a:chExt cx="798923" cy="2457470"/>
            </a:xfrm>
          </p:grpSpPr>
          <p:sp>
            <p:nvSpPr>
              <p:cNvPr id="213" name="Полилиния 212"/>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4" name="Полилиния 213"/>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5" name="Полилиния 214"/>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100" name="Группа 219"/>
          <p:cNvGrpSpPr>
            <a:grpSpLocks/>
          </p:cNvGrpSpPr>
          <p:nvPr/>
        </p:nvGrpSpPr>
        <p:grpSpPr bwMode="auto">
          <a:xfrm rot="-1122157">
            <a:off x="4922838" y="5908675"/>
            <a:ext cx="928687" cy="1000125"/>
            <a:chOff x="5898071" y="4400554"/>
            <a:chExt cx="2324143" cy="2470145"/>
          </a:xfrm>
        </p:grpSpPr>
        <p:sp>
          <p:nvSpPr>
            <p:cNvPr id="221" name="Полилиния 220"/>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2" name="Полилиния 221"/>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3" name="Полилиния 222"/>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4" name="Полилиния 223"/>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5" name="Полилиния 224"/>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6" name="Полилиния 225"/>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101" name="Группа 137"/>
            <p:cNvGrpSpPr>
              <a:grpSpLocks/>
            </p:cNvGrpSpPr>
            <p:nvPr/>
          </p:nvGrpSpPr>
          <p:grpSpPr bwMode="auto">
            <a:xfrm rot="-169710">
              <a:off x="6560974" y="4400554"/>
              <a:ext cx="798923" cy="2457470"/>
              <a:chOff x="6586553" y="4400554"/>
              <a:chExt cx="798923" cy="2457470"/>
            </a:xfrm>
          </p:grpSpPr>
          <p:sp>
            <p:nvSpPr>
              <p:cNvPr id="232" name="Полилиния 231"/>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3" name="Полилиния 232"/>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4" name="Полилиния 233"/>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02" name="Группа 138"/>
            <p:cNvGrpSpPr>
              <a:grpSpLocks/>
            </p:cNvGrpSpPr>
            <p:nvPr/>
          </p:nvGrpSpPr>
          <p:grpSpPr bwMode="auto">
            <a:xfrm rot="639347">
              <a:off x="6792579" y="4410377"/>
              <a:ext cx="798923" cy="2457470"/>
              <a:chOff x="6586553" y="4400554"/>
              <a:chExt cx="798923" cy="2457470"/>
            </a:xfrm>
          </p:grpSpPr>
          <p:sp>
            <p:nvSpPr>
              <p:cNvPr id="229" name="Полилиния 228"/>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0" name="Полилиния 229"/>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1" name="Полилиния 230"/>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103" name="Группа 234"/>
          <p:cNvGrpSpPr>
            <a:grpSpLocks/>
          </p:cNvGrpSpPr>
          <p:nvPr/>
        </p:nvGrpSpPr>
        <p:grpSpPr bwMode="auto">
          <a:xfrm rot="-1183445">
            <a:off x="3927475" y="5984875"/>
            <a:ext cx="928688" cy="1000125"/>
            <a:chOff x="5898071" y="4400554"/>
            <a:chExt cx="2324143" cy="2470145"/>
          </a:xfrm>
        </p:grpSpPr>
        <p:sp>
          <p:nvSpPr>
            <p:cNvPr id="236" name="Полилиния 235"/>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7" name="Полилиния 236"/>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8" name="Полилиния 237"/>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9" name="Полилиния 238"/>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0" name="Полилиния 239"/>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1" name="Полилиния 240"/>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104" name="Группа 137"/>
            <p:cNvGrpSpPr>
              <a:grpSpLocks/>
            </p:cNvGrpSpPr>
            <p:nvPr/>
          </p:nvGrpSpPr>
          <p:grpSpPr bwMode="auto">
            <a:xfrm rot="-169710">
              <a:off x="6560974" y="4400554"/>
              <a:ext cx="798923" cy="2457470"/>
              <a:chOff x="6586553" y="4400554"/>
              <a:chExt cx="798923" cy="2457470"/>
            </a:xfrm>
          </p:grpSpPr>
          <p:sp>
            <p:nvSpPr>
              <p:cNvPr id="247" name="Полилиния 246"/>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8" name="Полилиния 247"/>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9" name="Полилиния 248"/>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105" name="Группа 188"/>
          <p:cNvGrpSpPr>
            <a:grpSpLocks/>
          </p:cNvGrpSpPr>
          <p:nvPr/>
        </p:nvGrpSpPr>
        <p:grpSpPr bwMode="auto">
          <a:xfrm rot="709197">
            <a:off x="4240213" y="5884863"/>
            <a:ext cx="1292225" cy="1082675"/>
            <a:chOff x="5898071" y="4410280"/>
            <a:chExt cx="2324143" cy="2467972"/>
          </a:xfrm>
        </p:grpSpPr>
        <p:sp>
          <p:nvSpPr>
            <p:cNvPr id="190" name="Полилиния 189"/>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1" name="Полилиния 190"/>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2" name="Полилиния 191"/>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3" name="Полилиния 192"/>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4" name="Полилиния 193"/>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5" name="Полилиния 194"/>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106" name="Группа 138"/>
            <p:cNvGrpSpPr>
              <a:grpSpLocks/>
            </p:cNvGrpSpPr>
            <p:nvPr/>
          </p:nvGrpSpPr>
          <p:grpSpPr bwMode="auto">
            <a:xfrm rot="639347">
              <a:off x="6791608" y="4410280"/>
              <a:ext cx="798923" cy="2467972"/>
              <a:chOff x="6586553" y="4400554"/>
              <a:chExt cx="798923" cy="2467972"/>
            </a:xfrm>
          </p:grpSpPr>
          <p:sp>
            <p:nvSpPr>
              <p:cNvPr id="198" name="Полилиния 197"/>
              <p:cNvSpPr/>
              <p:nvPr/>
            </p:nvSpPr>
            <p:spPr>
              <a:xfrm flipH="1">
                <a:off x="6910157" y="5154015"/>
                <a:ext cx="142905" cy="17145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9" name="Полилиния 198"/>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0" name="Полилиния 199"/>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110" name="Группа 249"/>
          <p:cNvGrpSpPr>
            <a:grpSpLocks/>
          </p:cNvGrpSpPr>
          <p:nvPr/>
        </p:nvGrpSpPr>
        <p:grpSpPr bwMode="auto">
          <a:xfrm rot="-1028310">
            <a:off x="3127375" y="5900738"/>
            <a:ext cx="928688" cy="1000125"/>
            <a:chOff x="5898071" y="4400554"/>
            <a:chExt cx="2324143" cy="2470145"/>
          </a:xfrm>
        </p:grpSpPr>
        <p:sp>
          <p:nvSpPr>
            <p:cNvPr id="251" name="Полилиния 250"/>
            <p:cNvSpPr/>
            <p:nvPr/>
          </p:nvSpPr>
          <p:spPr>
            <a:xfrm>
              <a:off x="5898071" y="4931288"/>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2" name="Полилиния 251"/>
            <p:cNvSpPr/>
            <p:nvPr/>
          </p:nvSpPr>
          <p:spPr>
            <a:xfrm>
              <a:off x="6357950" y="4918589"/>
              <a:ext cx="79269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3" name="Полилиния 252"/>
            <p:cNvSpPr/>
            <p:nvPr/>
          </p:nvSpPr>
          <p:spPr>
            <a:xfrm>
              <a:off x="6072198" y="4918589"/>
              <a:ext cx="1149884"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4" name="Полилиния 253"/>
            <p:cNvSpPr/>
            <p:nvPr/>
          </p:nvSpPr>
          <p:spPr>
            <a:xfrm flipH="1">
              <a:off x="7000892" y="4918589"/>
              <a:ext cx="1221322"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5" name="Полилиния 254"/>
            <p:cNvSpPr/>
            <p:nvPr/>
          </p:nvSpPr>
          <p:spPr>
            <a:xfrm flipH="1">
              <a:off x="7000892" y="4918589"/>
              <a:ext cx="785818"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6" name="Полилиния 255"/>
            <p:cNvSpPr/>
            <p:nvPr/>
          </p:nvSpPr>
          <p:spPr>
            <a:xfrm flipH="1">
              <a:off x="6929454" y="4918589"/>
              <a:ext cx="500066" cy="1939411"/>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111" name="Группа 137"/>
            <p:cNvGrpSpPr>
              <a:grpSpLocks/>
            </p:cNvGrpSpPr>
            <p:nvPr/>
          </p:nvGrpSpPr>
          <p:grpSpPr bwMode="auto">
            <a:xfrm rot="-169710">
              <a:off x="6560974" y="4400554"/>
              <a:ext cx="798923" cy="2457470"/>
              <a:chOff x="6586553" y="4400554"/>
              <a:chExt cx="798923" cy="2457470"/>
            </a:xfrm>
          </p:grpSpPr>
          <p:sp>
            <p:nvSpPr>
              <p:cNvPr id="262" name="Полилиния 261"/>
              <p:cNvSpPr/>
              <p:nvPr/>
            </p:nvSpPr>
            <p:spPr>
              <a:xfrm flipH="1">
                <a:off x="6929454" y="5143512"/>
                <a:ext cx="142905" cy="1714512"/>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652481 w 697974"/>
                  <a:gd name="connsiteY0" fmla="*/ 1914011 h 1939411"/>
                  <a:gd name="connsiteX1" fmla="*/ 159828 w 697974"/>
                  <a:gd name="connsiteY1" fmla="*/ 136011 h 1939411"/>
                  <a:gd name="connsiteX2" fmla="*/ 538181 w 697974"/>
                  <a:gd name="connsiteY2" fmla="*/ 1939411 h 1939411"/>
                  <a:gd name="connsiteX3" fmla="*/ 652481 w 697974"/>
                  <a:gd name="connsiteY3" fmla="*/ 1914011 h 1939411"/>
                  <a:gd name="connsiteX0" fmla="*/ 652481 w 697974"/>
                  <a:gd name="connsiteY0" fmla="*/ 1914011 h 1939411"/>
                  <a:gd name="connsiteX1" fmla="*/ 159828 w 697974"/>
                  <a:gd name="connsiteY1" fmla="*/ 136011 h 1939411"/>
                  <a:gd name="connsiteX2" fmla="*/ 363701 w 697974"/>
                  <a:gd name="connsiteY2" fmla="*/ 1939411 h 1939411"/>
                  <a:gd name="connsiteX3" fmla="*/ 652481 w 697974"/>
                  <a:gd name="connsiteY3" fmla="*/ 1914011 h 1939411"/>
                  <a:gd name="connsiteX0" fmla="*/ 477999 w 523492"/>
                  <a:gd name="connsiteY0" fmla="*/ 1914011 h 1939411"/>
                  <a:gd name="connsiteX1" fmla="*/ 159828 w 523492"/>
                  <a:gd name="connsiteY1" fmla="*/ 136011 h 1939411"/>
                  <a:gd name="connsiteX2" fmla="*/ 363701 w 523492"/>
                  <a:gd name="connsiteY2" fmla="*/ 1939411 h 1939411"/>
                  <a:gd name="connsiteX3" fmla="*/ 477999 w 523492"/>
                  <a:gd name="connsiteY3" fmla="*/ 1914011 h 1939411"/>
                  <a:gd name="connsiteX0" fmla="*/ 129045 w 215906"/>
                  <a:gd name="connsiteY0" fmla="*/ 1914011 h 1939411"/>
                  <a:gd name="connsiteX1" fmla="*/ 159828 w 215906"/>
                  <a:gd name="connsiteY1" fmla="*/ 136011 h 1939411"/>
                  <a:gd name="connsiteX2" fmla="*/ 14747 w 215906"/>
                  <a:gd name="connsiteY2" fmla="*/ 1939411 h 1939411"/>
                  <a:gd name="connsiteX3" fmla="*/ 129045 w 215906"/>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215906" h="1939411">
                    <a:moveTo>
                      <a:pt x="129045" y="1914011"/>
                    </a:moveTo>
                    <a:cubicBezTo>
                      <a:pt x="174538" y="948262"/>
                      <a:pt x="215907" y="0"/>
                      <a:pt x="159828" y="136011"/>
                    </a:cubicBezTo>
                    <a:cubicBezTo>
                      <a:pt x="-1" y="124344"/>
                      <a:pt x="106262" y="806428"/>
                      <a:pt x="14747" y="1939411"/>
                    </a:cubicBezTo>
                    <a:lnTo>
                      <a:pt x="129045"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63" name="Полилиния 262"/>
              <p:cNvSpPr/>
              <p:nvPr/>
            </p:nvSpPr>
            <p:spPr>
              <a:xfrm>
                <a:off x="6586553" y="440522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64" name="Полилиния 263"/>
              <p:cNvSpPr/>
              <p:nvPr/>
            </p:nvSpPr>
            <p:spPr>
              <a:xfrm>
                <a:off x="6663958" y="4400554"/>
                <a:ext cx="721518" cy="1262161"/>
              </a:xfrm>
              <a:custGeom>
                <a:avLst/>
                <a:gdLst>
                  <a:gd name="connsiteX0" fmla="*/ 142876 w 285752"/>
                  <a:gd name="connsiteY0" fmla="*/ 214314 h 857256"/>
                  <a:gd name="connsiteX1" fmla="*/ 142876 w 285752"/>
                  <a:gd name="connsiteY1" fmla="*/ 857256 h 857256"/>
                  <a:gd name="connsiteX2" fmla="*/ 142876 w 285752"/>
                  <a:gd name="connsiteY2" fmla="*/ 214314 h 857256"/>
                  <a:gd name="connsiteX0" fmla="*/ 291705 w 583410"/>
                  <a:gd name="connsiteY0" fmla="*/ 500066 h 785842"/>
                  <a:gd name="connsiteX1" fmla="*/ 291705 w 583410"/>
                  <a:gd name="connsiteY1" fmla="*/ 785842 h 785842"/>
                  <a:gd name="connsiteX2" fmla="*/ 291705 w 583410"/>
                  <a:gd name="connsiteY2" fmla="*/ 500066 h 78584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538176 h 823952"/>
                  <a:gd name="connsiteX1" fmla="*/ 291705 w 583410"/>
                  <a:gd name="connsiteY1" fmla="*/ 823952 h 823952"/>
                  <a:gd name="connsiteX2" fmla="*/ 291705 w 583410"/>
                  <a:gd name="connsiteY2" fmla="*/ 538176 h 823952"/>
                  <a:gd name="connsiteX0" fmla="*/ 291705 w 583410"/>
                  <a:gd name="connsiteY0" fmla="*/ 642894 h 642942"/>
                  <a:gd name="connsiteX1" fmla="*/ 291705 w 583410"/>
                  <a:gd name="connsiteY1" fmla="*/ 642942 h 642942"/>
                  <a:gd name="connsiteX2" fmla="*/ 291705 w 583410"/>
                  <a:gd name="connsiteY2" fmla="*/ 642894 h 642942"/>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119261"/>
                  <a:gd name="connsiteX1" fmla="*/ 291705 w 583410"/>
                  <a:gd name="connsiteY1" fmla="*/ 1119261 h 1119261"/>
                  <a:gd name="connsiteX2" fmla="*/ 291705 w 583410"/>
                  <a:gd name="connsiteY2" fmla="*/ 1119213 h 1119261"/>
                  <a:gd name="connsiteX0" fmla="*/ 291705 w 583410"/>
                  <a:gd name="connsiteY0" fmla="*/ 1119213 h 1262161"/>
                  <a:gd name="connsiteX1" fmla="*/ 291705 w 583410"/>
                  <a:gd name="connsiteY1" fmla="*/ 1262161 h 1262161"/>
                  <a:gd name="connsiteX2" fmla="*/ 291705 w 583410"/>
                  <a:gd name="connsiteY2" fmla="*/ 1119213 h 1262161"/>
                  <a:gd name="connsiteX0" fmla="*/ 291705 w 650066"/>
                  <a:gd name="connsiteY0" fmla="*/ 1119213 h 1262161"/>
                  <a:gd name="connsiteX1" fmla="*/ 291705 w 650066"/>
                  <a:gd name="connsiteY1" fmla="*/ 1262161 h 1262161"/>
                  <a:gd name="connsiteX2" fmla="*/ 291705 w 650066"/>
                  <a:gd name="connsiteY2" fmla="*/ 1119213 h 1262161"/>
                  <a:gd name="connsiteX0" fmla="*/ 363157 w 721518"/>
                  <a:gd name="connsiteY0" fmla="*/ 1119213 h 1262161"/>
                  <a:gd name="connsiteX1" fmla="*/ 363157 w 721518"/>
                  <a:gd name="connsiteY1" fmla="*/ 1262161 h 1262161"/>
                  <a:gd name="connsiteX2" fmla="*/ 363157 w 721518"/>
                  <a:gd name="connsiteY2" fmla="*/ 1119213 h 1262161"/>
                </a:gdLst>
                <a:ahLst/>
                <a:cxnLst>
                  <a:cxn ang="0">
                    <a:pos x="connsiteX0" y="connsiteY0"/>
                  </a:cxn>
                  <a:cxn ang="0">
                    <a:pos x="connsiteX1" y="connsiteY1"/>
                  </a:cxn>
                  <a:cxn ang="0">
                    <a:pos x="connsiteX2" y="connsiteY2"/>
                  </a:cxn>
                </a:cxnLst>
                <a:rect l="l" t="t" r="r" b="b"/>
                <a:pathLst>
                  <a:path w="721518" h="1262161">
                    <a:moveTo>
                      <a:pt x="363157" y="1119213"/>
                    </a:moveTo>
                    <a:cubicBezTo>
                      <a:pt x="341693" y="0"/>
                      <a:pt x="721518" y="766845"/>
                      <a:pt x="363157" y="1262161"/>
                    </a:cubicBezTo>
                    <a:cubicBezTo>
                      <a:pt x="0" y="781133"/>
                      <a:pt x="370250" y="19042"/>
                      <a:pt x="363157" y="1119213"/>
                    </a:cubicBezTo>
                    <a:close/>
                  </a:path>
                </a:pathLst>
              </a:custGeom>
              <a:gradFill>
                <a:gsLst>
                  <a:gs pos="100000">
                    <a:schemeClr val="bg1"/>
                  </a:gs>
                  <a:gs pos="0">
                    <a:srgbClr val="FF0000"/>
                  </a:gs>
                </a:gsLst>
                <a:lin ang="16200000" scaled="1"/>
              </a:gradFill>
              <a:ln>
                <a:noFill/>
              </a:ln>
              <a:scene3d>
                <a:camera prst="orthographicFront"/>
                <a:lightRig rig="threePt" dir="t"/>
              </a:scene3d>
              <a:sp3d>
                <a:bevelT w="698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grpSp>
        <p:nvGrpSpPr>
          <p:cNvPr id="112" name="Группа 284"/>
          <p:cNvGrpSpPr>
            <a:grpSpLocks/>
          </p:cNvGrpSpPr>
          <p:nvPr/>
        </p:nvGrpSpPr>
        <p:grpSpPr bwMode="auto">
          <a:xfrm>
            <a:off x="0" y="6197600"/>
            <a:ext cx="642938" cy="660400"/>
            <a:chOff x="214282" y="5643578"/>
            <a:chExt cx="1285884" cy="1017585"/>
          </a:xfrm>
        </p:grpSpPr>
        <p:sp>
          <p:nvSpPr>
            <p:cNvPr id="280" name="Полилиния 279"/>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2" name="Полилиния 281"/>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3" name="Полилиния 282"/>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4" name="24-конечная звезда 283"/>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13" name="Группа 290"/>
          <p:cNvGrpSpPr>
            <a:grpSpLocks/>
          </p:cNvGrpSpPr>
          <p:nvPr/>
        </p:nvGrpSpPr>
        <p:grpSpPr bwMode="auto">
          <a:xfrm>
            <a:off x="642938" y="6357938"/>
            <a:ext cx="571500" cy="588962"/>
            <a:chOff x="214282" y="5643578"/>
            <a:chExt cx="1285884" cy="1017585"/>
          </a:xfrm>
        </p:grpSpPr>
        <p:sp>
          <p:nvSpPr>
            <p:cNvPr id="292" name="Полилиния 291"/>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3" name="Полилиния 292"/>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4" name="Полилиния 293"/>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5" name="24-конечная звезда 294"/>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14" name="Группа 295"/>
          <p:cNvGrpSpPr>
            <a:grpSpLocks/>
          </p:cNvGrpSpPr>
          <p:nvPr/>
        </p:nvGrpSpPr>
        <p:grpSpPr bwMode="auto">
          <a:xfrm>
            <a:off x="5715000" y="6197600"/>
            <a:ext cx="642938" cy="660400"/>
            <a:chOff x="214282" y="5643578"/>
            <a:chExt cx="1285884" cy="1017585"/>
          </a:xfrm>
        </p:grpSpPr>
        <p:sp>
          <p:nvSpPr>
            <p:cNvPr id="297" name="Полилиния 296"/>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8" name="Полилиния 297"/>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9" name="Полилиния 298"/>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0" name="24-конечная звезда 299"/>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15" name="Группа 300"/>
          <p:cNvGrpSpPr>
            <a:grpSpLocks/>
          </p:cNvGrpSpPr>
          <p:nvPr/>
        </p:nvGrpSpPr>
        <p:grpSpPr bwMode="auto">
          <a:xfrm>
            <a:off x="6000750" y="5929313"/>
            <a:ext cx="1000125" cy="928687"/>
            <a:chOff x="214282" y="5643578"/>
            <a:chExt cx="1285884" cy="1017585"/>
          </a:xfrm>
        </p:grpSpPr>
        <p:sp>
          <p:nvSpPr>
            <p:cNvPr id="302" name="Полилиния 301"/>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3" name="Полилиния 302"/>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4" name="Полилиния 303"/>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5" name="24-конечная звезда 304"/>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20" name="Группа 305"/>
          <p:cNvGrpSpPr>
            <a:grpSpLocks/>
          </p:cNvGrpSpPr>
          <p:nvPr/>
        </p:nvGrpSpPr>
        <p:grpSpPr bwMode="auto">
          <a:xfrm>
            <a:off x="1214438" y="6197600"/>
            <a:ext cx="642937" cy="660400"/>
            <a:chOff x="214282" y="5643578"/>
            <a:chExt cx="1285884" cy="1017585"/>
          </a:xfrm>
        </p:grpSpPr>
        <p:sp>
          <p:nvSpPr>
            <p:cNvPr id="307" name="Полилиния 306"/>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8" name="Полилиния 307"/>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9" name="Полилиния 308"/>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0" name="24-конечная звезда 309"/>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21" name="Группа 285"/>
          <p:cNvGrpSpPr>
            <a:grpSpLocks/>
          </p:cNvGrpSpPr>
          <p:nvPr/>
        </p:nvGrpSpPr>
        <p:grpSpPr bwMode="auto">
          <a:xfrm>
            <a:off x="1428750" y="5929313"/>
            <a:ext cx="1000125" cy="1017587"/>
            <a:chOff x="214282" y="5643578"/>
            <a:chExt cx="1285884" cy="1017585"/>
          </a:xfrm>
        </p:grpSpPr>
        <p:sp>
          <p:nvSpPr>
            <p:cNvPr id="287" name="Полилиния 286"/>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8" name="Полилиния 287"/>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9" name="Полилиния 288"/>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0" name="24-конечная звезда 289"/>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24" name="Группа 310"/>
          <p:cNvGrpSpPr>
            <a:grpSpLocks/>
          </p:cNvGrpSpPr>
          <p:nvPr/>
        </p:nvGrpSpPr>
        <p:grpSpPr bwMode="auto">
          <a:xfrm>
            <a:off x="2500313" y="6197600"/>
            <a:ext cx="642937" cy="660400"/>
            <a:chOff x="214282" y="5643578"/>
            <a:chExt cx="1285884" cy="1017585"/>
          </a:xfrm>
        </p:grpSpPr>
        <p:sp>
          <p:nvSpPr>
            <p:cNvPr id="312" name="Полилиния 311"/>
            <p:cNvSpPr/>
            <p:nvPr/>
          </p:nvSpPr>
          <p:spPr>
            <a:xfrm>
              <a:off x="785786"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20566233" lon="4218831" rev="19705992"/>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3" name="Полилиния 312"/>
            <p:cNvSpPr/>
            <p:nvPr/>
          </p:nvSpPr>
          <p:spPr>
            <a:xfrm flipH="1">
              <a:off x="214282" y="5715016"/>
              <a:ext cx="714380" cy="946147"/>
            </a:xfrm>
            <a:custGeom>
              <a:avLst/>
              <a:gdLst>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47763 h 1147763"/>
                <a:gd name="connsiteX1" fmla="*/ 228600 w 1000125"/>
                <a:gd name="connsiteY1" fmla="*/ 561975 h 1147763"/>
                <a:gd name="connsiteX2" fmla="*/ 404812 w 1000125"/>
                <a:gd name="connsiteY2" fmla="*/ 561975 h 1147763"/>
                <a:gd name="connsiteX3" fmla="*/ 385762 w 1000125"/>
                <a:gd name="connsiteY3" fmla="*/ 371475 h 1147763"/>
                <a:gd name="connsiteX4" fmla="*/ 666750 w 1000125"/>
                <a:gd name="connsiteY4" fmla="*/ 338138 h 1147763"/>
                <a:gd name="connsiteX5" fmla="*/ 642937 w 1000125"/>
                <a:gd name="connsiteY5" fmla="*/ 138113 h 1147763"/>
                <a:gd name="connsiteX6" fmla="*/ 914400 w 1000125"/>
                <a:gd name="connsiteY6" fmla="*/ 0 h 1147763"/>
                <a:gd name="connsiteX7" fmla="*/ 1000125 w 1000125"/>
                <a:gd name="connsiteY7" fmla="*/ 366713 h 1147763"/>
                <a:gd name="connsiteX8" fmla="*/ 828675 w 1000125"/>
                <a:gd name="connsiteY8" fmla="*/ 390525 h 1147763"/>
                <a:gd name="connsiteX9" fmla="*/ 852487 w 1000125"/>
                <a:gd name="connsiteY9" fmla="*/ 619125 h 1147763"/>
                <a:gd name="connsiteX10" fmla="*/ 638175 w 1000125"/>
                <a:gd name="connsiteY10" fmla="*/ 657225 h 1147763"/>
                <a:gd name="connsiteX11" fmla="*/ 638175 w 1000125"/>
                <a:gd name="connsiteY11" fmla="*/ 838200 h 1147763"/>
                <a:gd name="connsiteX12" fmla="*/ 0 w 1000125"/>
                <a:gd name="connsiteY12" fmla="*/ 1147763 h 1147763"/>
                <a:gd name="connsiteX0" fmla="*/ 0 w 1000125"/>
                <a:gd name="connsiteY0" fmla="*/ 1160461 h 1160461"/>
                <a:gd name="connsiteX1" fmla="*/ 228600 w 1000125"/>
                <a:gd name="connsiteY1" fmla="*/ 574673 h 1160461"/>
                <a:gd name="connsiteX2" fmla="*/ 404812 w 1000125"/>
                <a:gd name="connsiteY2" fmla="*/ 574673 h 1160461"/>
                <a:gd name="connsiteX3" fmla="*/ 385762 w 1000125"/>
                <a:gd name="connsiteY3" fmla="*/ 384173 h 1160461"/>
                <a:gd name="connsiteX4" fmla="*/ 666750 w 1000125"/>
                <a:gd name="connsiteY4" fmla="*/ 350836 h 1160461"/>
                <a:gd name="connsiteX5" fmla="*/ 642937 w 1000125"/>
                <a:gd name="connsiteY5" fmla="*/ 150811 h 1160461"/>
                <a:gd name="connsiteX6" fmla="*/ 914400 w 1000125"/>
                <a:gd name="connsiteY6" fmla="*/ 12698 h 1160461"/>
                <a:gd name="connsiteX7" fmla="*/ 1000125 w 1000125"/>
                <a:gd name="connsiteY7" fmla="*/ 379411 h 1160461"/>
                <a:gd name="connsiteX8" fmla="*/ 828675 w 1000125"/>
                <a:gd name="connsiteY8" fmla="*/ 403223 h 1160461"/>
                <a:gd name="connsiteX9" fmla="*/ 852487 w 1000125"/>
                <a:gd name="connsiteY9" fmla="*/ 631823 h 1160461"/>
                <a:gd name="connsiteX10" fmla="*/ 638175 w 1000125"/>
                <a:gd name="connsiteY10" fmla="*/ 669923 h 1160461"/>
                <a:gd name="connsiteX11" fmla="*/ 638175 w 1000125"/>
                <a:gd name="connsiteY11" fmla="*/ 850898 h 1160461"/>
                <a:gd name="connsiteX12" fmla="*/ 0 w 1000125"/>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 name="connsiteX0" fmla="*/ 0 w 1076332"/>
                <a:gd name="connsiteY0" fmla="*/ 1160461 h 1160461"/>
                <a:gd name="connsiteX1" fmla="*/ 228600 w 1076332"/>
                <a:gd name="connsiteY1" fmla="*/ 574673 h 1160461"/>
                <a:gd name="connsiteX2" fmla="*/ 404812 w 1076332"/>
                <a:gd name="connsiteY2" fmla="*/ 574673 h 1160461"/>
                <a:gd name="connsiteX3" fmla="*/ 385762 w 1076332"/>
                <a:gd name="connsiteY3" fmla="*/ 384173 h 1160461"/>
                <a:gd name="connsiteX4" fmla="*/ 666750 w 1076332"/>
                <a:gd name="connsiteY4" fmla="*/ 350836 h 1160461"/>
                <a:gd name="connsiteX5" fmla="*/ 642937 w 1076332"/>
                <a:gd name="connsiteY5" fmla="*/ 150811 h 1160461"/>
                <a:gd name="connsiteX6" fmla="*/ 914400 w 1076332"/>
                <a:gd name="connsiteY6" fmla="*/ 12698 h 1160461"/>
                <a:gd name="connsiteX7" fmla="*/ 1000125 w 1076332"/>
                <a:gd name="connsiteY7" fmla="*/ 379411 h 1160461"/>
                <a:gd name="connsiteX8" fmla="*/ 828675 w 1076332"/>
                <a:gd name="connsiteY8" fmla="*/ 403223 h 1160461"/>
                <a:gd name="connsiteX9" fmla="*/ 852487 w 1076332"/>
                <a:gd name="connsiteY9" fmla="*/ 631823 h 1160461"/>
                <a:gd name="connsiteX10" fmla="*/ 638175 w 1076332"/>
                <a:gd name="connsiteY10" fmla="*/ 669923 h 1160461"/>
                <a:gd name="connsiteX11" fmla="*/ 638175 w 1076332"/>
                <a:gd name="connsiteY11" fmla="*/ 850898 h 1160461"/>
                <a:gd name="connsiteX12" fmla="*/ 0 w 1076332"/>
                <a:gd name="connsiteY12" fmla="*/ 1160461 h 116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32" h="1160461">
                  <a:moveTo>
                    <a:pt x="0" y="1160461"/>
                  </a:moveTo>
                  <a:lnTo>
                    <a:pt x="228600" y="574673"/>
                  </a:lnTo>
                  <a:cubicBezTo>
                    <a:pt x="282586" y="474659"/>
                    <a:pt x="346075" y="574673"/>
                    <a:pt x="404812" y="574673"/>
                  </a:cubicBezTo>
                  <a:cubicBezTo>
                    <a:pt x="398462" y="511173"/>
                    <a:pt x="315923" y="481010"/>
                    <a:pt x="385762" y="384173"/>
                  </a:cubicBezTo>
                  <a:cubicBezTo>
                    <a:pt x="498486" y="268286"/>
                    <a:pt x="573087" y="361948"/>
                    <a:pt x="666750" y="350836"/>
                  </a:cubicBezTo>
                  <a:cubicBezTo>
                    <a:pt x="658812" y="284161"/>
                    <a:pt x="541347" y="212725"/>
                    <a:pt x="642937" y="150811"/>
                  </a:cubicBezTo>
                  <a:cubicBezTo>
                    <a:pt x="766771" y="0"/>
                    <a:pt x="823912" y="58736"/>
                    <a:pt x="914400" y="12698"/>
                  </a:cubicBezTo>
                  <a:cubicBezTo>
                    <a:pt x="942975" y="134936"/>
                    <a:pt x="1076332" y="180974"/>
                    <a:pt x="1000125" y="379411"/>
                  </a:cubicBezTo>
                  <a:cubicBezTo>
                    <a:pt x="919170" y="458786"/>
                    <a:pt x="885825" y="395286"/>
                    <a:pt x="828675" y="403223"/>
                  </a:cubicBezTo>
                  <a:cubicBezTo>
                    <a:pt x="836612" y="479423"/>
                    <a:pt x="982671" y="507997"/>
                    <a:pt x="852487" y="631823"/>
                  </a:cubicBezTo>
                  <a:cubicBezTo>
                    <a:pt x="766771" y="787396"/>
                    <a:pt x="709612" y="657223"/>
                    <a:pt x="638175" y="669923"/>
                  </a:cubicBezTo>
                  <a:cubicBezTo>
                    <a:pt x="638175" y="730248"/>
                    <a:pt x="719147" y="790570"/>
                    <a:pt x="638175" y="850898"/>
                  </a:cubicBezTo>
                  <a:lnTo>
                    <a:pt x="0" y="1160461"/>
                  </a:lnTo>
                  <a:close/>
                </a:path>
              </a:pathLst>
            </a:custGeom>
            <a:gradFill>
              <a:gsLst>
                <a:gs pos="100000">
                  <a:srgbClr val="92D050"/>
                </a:gs>
                <a:gs pos="0">
                  <a:schemeClr val="accent3">
                    <a:lumMod val="50000"/>
                  </a:schemeClr>
                </a:gs>
              </a:gsLst>
              <a:lin ang="16200000" scaled="1"/>
            </a:gradFill>
            <a:ln>
              <a:noFill/>
            </a:ln>
            <a:scene3d>
              <a:camera prst="orthographicFront">
                <a:rot lat="18000000" lon="0" rev="20099999"/>
              </a:camera>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4" name="Полилиния 313"/>
            <p:cNvSpPr/>
            <p:nvPr/>
          </p:nvSpPr>
          <p:spPr>
            <a:xfrm rot="1839986">
              <a:off x="523281" y="5784561"/>
              <a:ext cx="488006" cy="785225"/>
            </a:xfrm>
            <a:custGeom>
              <a:avLst/>
              <a:gdLst>
                <a:gd name="connsiteX0" fmla="*/ 1016000 w 1016000"/>
                <a:gd name="connsiteY0" fmla="*/ 1778000 h 1803400"/>
                <a:gd name="connsiteX1" fmla="*/ 0 w 1016000"/>
                <a:gd name="connsiteY1" fmla="*/ 0 h 1803400"/>
                <a:gd name="connsiteX2" fmla="*/ 901700 w 1016000"/>
                <a:gd name="connsiteY2" fmla="*/ 1803400 h 1803400"/>
                <a:gd name="connsiteX3" fmla="*/ 1016000 w 1016000"/>
                <a:gd name="connsiteY3" fmla="*/ 1778000 h 1803400"/>
                <a:gd name="connsiteX0" fmla="*/ 1016000 w 1016000"/>
                <a:gd name="connsiteY0" fmla="*/ 1914011 h 1939411"/>
                <a:gd name="connsiteX1" fmla="*/ 0 w 1016000"/>
                <a:gd name="connsiteY1" fmla="*/ 136011 h 1939411"/>
                <a:gd name="connsiteX2" fmla="*/ 901700 w 1016000"/>
                <a:gd name="connsiteY2" fmla="*/ 1939411 h 1939411"/>
                <a:gd name="connsiteX3" fmla="*/ 1016000 w 1016000"/>
                <a:gd name="connsiteY3" fmla="*/ 1914011 h 1939411"/>
                <a:gd name="connsiteX0" fmla="*/ 1269483 w 1269483"/>
                <a:gd name="connsiteY0" fmla="*/ 2019845 h 2045245"/>
                <a:gd name="connsiteX1" fmla="*/ 253483 w 1269483"/>
                <a:gd name="connsiteY1" fmla="*/ 241845 h 2045245"/>
                <a:gd name="connsiteX2" fmla="*/ 1155183 w 1269483"/>
                <a:gd name="connsiteY2" fmla="*/ 2045245 h 2045245"/>
                <a:gd name="connsiteX3" fmla="*/ 1269483 w 1269483"/>
                <a:gd name="connsiteY3" fmla="*/ 2019845 h 2045245"/>
                <a:gd name="connsiteX0" fmla="*/ 1175829 w 1175829"/>
                <a:gd name="connsiteY0" fmla="*/ 1914011 h 1939411"/>
                <a:gd name="connsiteX1" fmla="*/ 159829 w 1175829"/>
                <a:gd name="connsiteY1" fmla="*/ 136011 h 1939411"/>
                <a:gd name="connsiteX2" fmla="*/ 1061529 w 1175829"/>
                <a:gd name="connsiteY2" fmla="*/ 1939411 h 1939411"/>
                <a:gd name="connsiteX3" fmla="*/ 1175829 w 1175829"/>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 name="connsiteX0" fmla="*/ 1175829 w 1221322"/>
                <a:gd name="connsiteY0" fmla="*/ 1914011 h 1939411"/>
                <a:gd name="connsiteX1" fmla="*/ 159829 w 1221322"/>
                <a:gd name="connsiteY1" fmla="*/ 136011 h 1939411"/>
                <a:gd name="connsiteX2" fmla="*/ 1061529 w 1221322"/>
                <a:gd name="connsiteY2" fmla="*/ 1939411 h 1939411"/>
                <a:gd name="connsiteX3" fmla="*/ 1175829 w 1221322"/>
                <a:gd name="connsiteY3" fmla="*/ 1914011 h 1939411"/>
              </a:gdLst>
              <a:ahLst/>
              <a:cxnLst>
                <a:cxn ang="0">
                  <a:pos x="connsiteX0" y="connsiteY0"/>
                </a:cxn>
                <a:cxn ang="0">
                  <a:pos x="connsiteX1" y="connsiteY1"/>
                </a:cxn>
                <a:cxn ang="0">
                  <a:pos x="connsiteX2" y="connsiteY2"/>
                </a:cxn>
                <a:cxn ang="0">
                  <a:pos x="connsiteX3" y="connsiteY3"/>
                </a:cxn>
              </a:cxnLst>
              <a:rect l="l" t="t" r="r" b="b"/>
              <a:pathLst>
                <a:path w="1221322" h="1939411">
                  <a:moveTo>
                    <a:pt x="1175829" y="1914011"/>
                  </a:moveTo>
                  <a:cubicBezTo>
                    <a:pt x="1221322" y="948262"/>
                    <a:pt x="215908" y="0"/>
                    <a:pt x="159829" y="136011"/>
                  </a:cubicBezTo>
                  <a:cubicBezTo>
                    <a:pt x="0" y="124344"/>
                    <a:pt x="1153044" y="806428"/>
                    <a:pt x="1061529" y="1939411"/>
                  </a:cubicBezTo>
                  <a:lnTo>
                    <a:pt x="1175829" y="1914011"/>
                  </a:lnTo>
                  <a:close/>
                </a:path>
              </a:pathLst>
            </a:custGeom>
            <a:gradFill>
              <a:gsLst>
                <a:gs pos="100000">
                  <a:srgbClr val="92D050"/>
                </a:gs>
                <a:gs pos="0">
                  <a:schemeClr val="accent3">
                    <a:lumMod val="50000"/>
                  </a:schemeClr>
                </a:gs>
              </a:gsLst>
              <a:lin ang="16200000" scaled="1"/>
            </a:gra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5" name="24-конечная звезда 314"/>
            <p:cNvSpPr/>
            <p:nvPr/>
          </p:nvSpPr>
          <p:spPr>
            <a:xfrm>
              <a:off x="571472" y="5643578"/>
              <a:ext cx="357190" cy="285752"/>
            </a:xfrm>
            <a:prstGeom prst="star24">
              <a:avLst>
                <a:gd name="adj" fmla="val 43333"/>
              </a:avLst>
            </a:prstGeom>
            <a:solidFill>
              <a:srgbClr val="FFFF00"/>
            </a:solidFill>
            <a:ln>
              <a:noFill/>
            </a:ln>
            <a:scene3d>
              <a:camera prst="orthographicFront"/>
              <a:lightRig rig="threePt" dir="t"/>
            </a:scene3d>
            <a:sp3d>
              <a:bevelT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316" name="Овал 315"/>
          <p:cNvSpPr/>
          <p:nvPr/>
        </p:nvSpPr>
        <p:spPr>
          <a:xfrm>
            <a:off x="285720" y="5615002"/>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7" name="Овал 316"/>
          <p:cNvSpPr/>
          <p:nvPr/>
        </p:nvSpPr>
        <p:spPr>
          <a:xfrm>
            <a:off x="642910" y="5757878"/>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8" name="Овал 317"/>
          <p:cNvSpPr/>
          <p:nvPr/>
        </p:nvSpPr>
        <p:spPr>
          <a:xfrm>
            <a:off x="1428728" y="5615002"/>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9" name="Овал 318"/>
          <p:cNvSpPr/>
          <p:nvPr/>
        </p:nvSpPr>
        <p:spPr>
          <a:xfrm>
            <a:off x="1142976" y="5829316"/>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0" name="Овал 319"/>
          <p:cNvSpPr/>
          <p:nvPr/>
        </p:nvSpPr>
        <p:spPr>
          <a:xfrm>
            <a:off x="1571604" y="6043630"/>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1" name="Овал 320"/>
          <p:cNvSpPr/>
          <p:nvPr/>
        </p:nvSpPr>
        <p:spPr>
          <a:xfrm>
            <a:off x="2143108" y="5829316"/>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2" name="Овал 321"/>
          <p:cNvSpPr/>
          <p:nvPr/>
        </p:nvSpPr>
        <p:spPr>
          <a:xfrm>
            <a:off x="2643174" y="5686440"/>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3" name="Овал 322"/>
          <p:cNvSpPr/>
          <p:nvPr/>
        </p:nvSpPr>
        <p:spPr>
          <a:xfrm>
            <a:off x="3428992" y="5757878"/>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4" name="Овал 323"/>
          <p:cNvSpPr/>
          <p:nvPr/>
        </p:nvSpPr>
        <p:spPr>
          <a:xfrm>
            <a:off x="4429124" y="5686440"/>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5" name="Овал 324"/>
          <p:cNvSpPr/>
          <p:nvPr/>
        </p:nvSpPr>
        <p:spPr>
          <a:xfrm>
            <a:off x="4000496" y="5829316"/>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6" name="Овал 325"/>
          <p:cNvSpPr/>
          <p:nvPr/>
        </p:nvSpPr>
        <p:spPr>
          <a:xfrm>
            <a:off x="5214942" y="5757878"/>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7" name="Овал 326"/>
          <p:cNvSpPr/>
          <p:nvPr/>
        </p:nvSpPr>
        <p:spPr>
          <a:xfrm>
            <a:off x="5857884" y="5615002"/>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8" name="Овал 327"/>
          <p:cNvSpPr/>
          <p:nvPr/>
        </p:nvSpPr>
        <p:spPr>
          <a:xfrm>
            <a:off x="6643702" y="5829316"/>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9" name="Овал 328"/>
          <p:cNvSpPr/>
          <p:nvPr/>
        </p:nvSpPr>
        <p:spPr>
          <a:xfrm>
            <a:off x="7429520" y="5972192"/>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0" name="Овал 329"/>
          <p:cNvSpPr/>
          <p:nvPr/>
        </p:nvSpPr>
        <p:spPr>
          <a:xfrm>
            <a:off x="8929718" y="5686440"/>
            <a:ext cx="71438" cy="71438"/>
          </a:xfrm>
          <a:prstGeom prst="ellipse">
            <a:avLst/>
          </a:prstGeom>
          <a:solidFill>
            <a:srgbClr val="FFFF00"/>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1" name="Овал 330"/>
          <p:cNvSpPr/>
          <p:nvPr/>
        </p:nvSpPr>
        <p:spPr>
          <a:xfrm>
            <a:off x="8572528" y="5829316"/>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2" name="Овал 331"/>
          <p:cNvSpPr/>
          <p:nvPr/>
        </p:nvSpPr>
        <p:spPr>
          <a:xfrm>
            <a:off x="8001024" y="5900754"/>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3" name="Овал 332"/>
          <p:cNvSpPr/>
          <p:nvPr/>
        </p:nvSpPr>
        <p:spPr>
          <a:xfrm>
            <a:off x="7072330" y="5829316"/>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4" name="Овал 333"/>
          <p:cNvSpPr/>
          <p:nvPr/>
        </p:nvSpPr>
        <p:spPr>
          <a:xfrm>
            <a:off x="6429388" y="5615002"/>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5" name="Овал 334"/>
          <p:cNvSpPr/>
          <p:nvPr/>
        </p:nvSpPr>
        <p:spPr>
          <a:xfrm>
            <a:off x="6072198" y="5829316"/>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6" name="Овал 335"/>
          <p:cNvSpPr/>
          <p:nvPr/>
        </p:nvSpPr>
        <p:spPr>
          <a:xfrm>
            <a:off x="5500694" y="5757878"/>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7" name="Овал 336"/>
          <p:cNvSpPr/>
          <p:nvPr/>
        </p:nvSpPr>
        <p:spPr>
          <a:xfrm>
            <a:off x="4786314" y="5615002"/>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8" name="Овал 337"/>
          <p:cNvSpPr/>
          <p:nvPr/>
        </p:nvSpPr>
        <p:spPr>
          <a:xfrm>
            <a:off x="3857620" y="5686440"/>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9" name="Овал 338"/>
          <p:cNvSpPr/>
          <p:nvPr/>
        </p:nvSpPr>
        <p:spPr>
          <a:xfrm>
            <a:off x="2928926" y="5829316"/>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0" name="Овал 339"/>
          <p:cNvSpPr/>
          <p:nvPr/>
        </p:nvSpPr>
        <p:spPr>
          <a:xfrm>
            <a:off x="1785918" y="5686440"/>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1" name="Овал 340"/>
          <p:cNvSpPr/>
          <p:nvPr/>
        </p:nvSpPr>
        <p:spPr>
          <a:xfrm>
            <a:off x="1000100" y="6115068"/>
            <a:ext cx="71438" cy="71438"/>
          </a:xfrm>
          <a:prstGeom prst="ellipse">
            <a:avLst/>
          </a:prstGeom>
          <a:solidFill>
            <a:srgbClr val="FFCCFF"/>
          </a:solidFill>
          <a:ln>
            <a:noFill/>
          </a:ln>
          <a:scene3d>
            <a:camera prst="isometricTopUp"/>
            <a:lightRig rig="threePt" dir="t"/>
          </a:scene3d>
          <a:sp3d>
            <a:bevelT w="25400" h="12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131" name="Группа 355"/>
          <p:cNvGrpSpPr>
            <a:grpSpLocks/>
          </p:cNvGrpSpPr>
          <p:nvPr/>
        </p:nvGrpSpPr>
        <p:grpSpPr bwMode="auto">
          <a:xfrm rot="3478556">
            <a:off x="156369" y="6490494"/>
            <a:ext cx="250825" cy="341313"/>
            <a:chOff x="2857488" y="4883951"/>
            <a:chExt cx="571504" cy="903297"/>
          </a:xfrm>
        </p:grpSpPr>
        <p:sp>
          <p:nvSpPr>
            <p:cNvPr id="346" name="Овал 345"/>
            <p:cNvSpPr/>
            <p:nvPr/>
          </p:nvSpPr>
          <p:spPr>
            <a:xfrm>
              <a:off x="3001417" y="4925491"/>
              <a:ext cx="285753" cy="14284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2" name="Овал 341"/>
            <p:cNvSpPr/>
            <p:nvPr/>
          </p:nvSpPr>
          <p:spPr>
            <a:xfrm>
              <a:off x="2857488" y="5000636"/>
              <a:ext cx="571504" cy="785818"/>
            </a:xfrm>
            <a:prstGeom prst="ellipse">
              <a:avLst/>
            </a:prstGeom>
            <a:solidFill>
              <a:srgbClr val="A50021"/>
            </a:solidFill>
            <a:ln w="6350">
              <a:solidFill>
                <a:schemeClr val="tx1"/>
              </a:solidFill>
            </a:ln>
            <a:scene3d>
              <a:camera prst="orthographicFront"/>
              <a:lightRig rig="threePt" dir="t"/>
            </a:scene3d>
            <a:sp3d prstMaterial="plastic">
              <a:bevelT w="26035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344" name="Прямая соединительная линия 343"/>
            <p:cNvCxnSpPr>
              <a:stCxn id="0" idx="0"/>
              <a:endCxn id="0" idx="4"/>
            </p:cNvCxnSpPr>
            <p:nvPr/>
          </p:nvCxnSpPr>
          <p:spPr>
            <a:xfrm rot="16200000" flipH="1">
              <a:off x="2748861" y="5393939"/>
              <a:ext cx="7856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7" name="Овал 346"/>
            <p:cNvSpPr/>
            <p:nvPr/>
          </p:nvSpPr>
          <p:spPr>
            <a:xfrm>
              <a:off x="3067838" y="4885046"/>
              <a:ext cx="141066"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8" name="Овал 347"/>
            <p:cNvSpPr/>
            <p:nvPr/>
          </p:nvSpPr>
          <p:spPr>
            <a:xfrm>
              <a:off x="2998115" y="5145087"/>
              <a:ext cx="68724"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9" name="Овал 348"/>
            <p:cNvSpPr/>
            <p:nvPr/>
          </p:nvSpPr>
          <p:spPr>
            <a:xfrm>
              <a:off x="2926100" y="5287348"/>
              <a:ext cx="72342" cy="7142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0" name="Овал 349"/>
            <p:cNvSpPr/>
            <p:nvPr/>
          </p:nvSpPr>
          <p:spPr>
            <a:xfrm>
              <a:off x="2925677" y="5430749"/>
              <a:ext cx="72342"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1" name="Овал 350"/>
            <p:cNvSpPr/>
            <p:nvPr/>
          </p:nvSpPr>
          <p:spPr>
            <a:xfrm>
              <a:off x="2998762" y="5571728"/>
              <a:ext cx="68724"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2" name="Овал 351"/>
            <p:cNvSpPr/>
            <p:nvPr/>
          </p:nvSpPr>
          <p:spPr>
            <a:xfrm>
              <a:off x="3212551" y="5143611"/>
              <a:ext cx="72342"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3" name="Овал 352"/>
            <p:cNvSpPr/>
            <p:nvPr/>
          </p:nvSpPr>
          <p:spPr>
            <a:xfrm>
              <a:off x="3285635" y="5284591"/>
              <a:ext cx="68726" cy="714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4" name="Овал 353"/>
            <p:cNvSpPr/>
            <p:nvPr/>
          </p:nvSpPr>
          <p:spPr>
            <a:xfrm>
              <a:off x="3285211" y="5427992"/>
              <a:ext cx="68726" cy="7142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5" name="Овал 354"/>
            <p:cNvSpPr/>
            <p:nvPr/>
          </p:nvSpPr>
          <p:spPr>
            <a:xfrm>
              <a:off x="3211280" y="5573813"/>
              <a:ext cx="72342" cy="7142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33" name="Группа 356"/>
          <p:cNvGrpSpPr>
            <a:grpSpLocks/>
          </p:cNvGrpSpPr>
          <p:nvPr/>
        </p:nvGrpSpPr>
        <p:grpSpPr bwMode="auto">
          <a:xfrm rot="-1531300">
            <a:off x="1657350" y="6384925"/>
            <a:ext cx="250825" cy="339725"/>
            <a:chOff x="2857488" y="4883951"/>
            <a:chExt cx="571504" cy="903297"/>
          </a:xfrm>
        </p:grpSpPr>
        <p:sp>
          <p:nvSpPr>
            <p:cNvPr id="358" name="Овал 357"/>
            <p:cNvSpPr/>
            <p:nvPr/>
          </p:nvSpPr>
          <p:spPr>
            <a:xfrm>
              <a:off x="2999959" y="4926842"/>
              <a:ext cx="285751" cy="1435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9" name="Овал 358"/>
            <p:cNvSpPr/>
            <p:nvPr/>
          </p:nvSpPr>
          <p:spPr>
            <a:xfrm>
              <a:off x="2857488" y="5000636"/>
              <a:ext cx="571504" cy="785818"/>
            </a:xfrm>
            <a:prstGeom prst="ellipse">
              <a:avLst/>
            </a:prstGeom>
            <a:solidFill>
              <a:srgbClr val="A50021"/>
            </a:solidFill>
            <a:ln w="6350">
              <a:solidFill>
                <a:schemeClr val="tx1"/>
              </a:solidFill>
            </a:ln>
            <a:scene3d>
              <a:camera prst="orthographicFront"/>
              <a:lightRig rig="threePt" dir="t"/>
            </a:scene3d>
            <a:sp3d prstMaterial="plastic">
              <a:bevelT w="26035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360" name="Прямая соединительная линия 359"/>
            <p:cNvCxnSpPr>
              <a:stCxn id="0" idx="0"/>
              <a:endCxn id="0" idx="4"/>
            </p:cNvCxnSpPr>
            <p:nvPr/>
          </p:nvCxnSpPr>
          <p:spPr>
            <a:xfrm rot="16200000" flipH="1">
              <a:off x="2751569" y="5392222"/>
              <a:ext cx="7851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1" name="Овал 360"/>
            <p:cNvSpPr/>
            <p:nvPr/>
          </p:nvSpPr>
          <p:spPr>
            <a:xfrm>
              <a:off x="3070195" y="4879694"/>
              <a:ext cx="141069"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2" name="Овал 361"/>
            <p:cNvSpPr/>
            <p:nvPr/>
          </p:nvSpPr>
          <p:spPr>
            <a:xfrm>
              <a:off x="3000392" y="5138715"/>
              <a:ext cx="68726"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3" name="Овал 362"/>
            <p:cNvSpPr/>
            <p:nvPr/>
          </p:nvSpPr>
          <p:spPr>
            <a:xfrm>
              <a:off x="2929645" y="5282724"/>
              <a:ext cx="72342"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4" name="Овал 363"/>
            <p:cNvSpPr/>
            <p:nvPr/>
          </p:nvSpPr>
          <p:spPr>
            <a:xfrm>
              <a:off x="2930295" y="5428088"/>
              <a:ext cx="72342"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5" name="Овал 364"/>
            <p:cNvSpPr/>
            <p:nvPr/>
          </p:nvSpPr>
          <p:spPr>
            <a:xfrm>
              <a:off x="3000639" y="5569176"/>
              <a:ext cx="68726"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6" name="Овал 365"/>
            <p:cNvSpPr/>
            <p:nvPr/>
          </p:nvSpPr>
          <p:spPr>
            <a:xfrm>
              <a:off x="3217000" y="5138793"/>
              <a:ext cx="72342"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7" name="Овал 366"/>
            <p:cNvSpPr/>
            <p:nvPr/>
          </p:nvSpPr>
          <p:spPr>
            <a:xfrm>
              <a:off x="3287344" y="5279881"/>
              <a:ext cx="68726"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8" name="Овал 367"/>
            <p:cNvSpPr/>
            <p:nvPr/>
          </p:nvSpPr>
          <p:spPr>
            <a:xfrm>
              <a:off x="3287996" y="5425243"/>
              <a:ext cx="68724"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69" name="Овал 368"/>
            <p:cNvSpPr/>
            <p:nvPr/>
          </p:nvSpPr>
          <p:spPr>
            <a:xfrm>
              <a:off x="3217247" y="5569254"/>
              <a:ext cx="72342"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grpSp>
        <p:nvGrpSpPr>
          <p:cNvPr id="134" name="Группа 369"/>
          <p:cNvGrpSpPr>
            <a:grpSpLocks/>
          </p:cNvGrpSpPr>
          <p:nvPr/>
        </p:nvGrpSpPr>
        <p:grpSpPr bwMode="auto">
          <a:xfrm rot="1300059">
            <a:off x="4697413" y="6483350"/>
            <a:ext cx="250825" cy="339725"/>
            <a:chOff x="2857488" y="4883951"/>
            <a:chExt cx="571504" cy="903297"/>
          </a:xfrm>
        </p:grpSpPr>
        <p:sp>
          <p:nvSpPr>
            <p:cNvPr id="371" name="Овал 370"/>
            <p:cNvSpPr/>
            <p:nvPr/>
          </p:nvSpPr>
          <p:spPr>
            <a:xfrm>
              <a:off x="3000700" y="4927583"/>
              <a:ext cx="285753" cy="1435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2" name="Овал 371"/>
            <p:cNvSpPr/>
            <p:nvPr/>
          </p:nvSpPr>
          <p:spPr>
            <a:xfrm>
              <a:off x="2857488" y="5000636"/>
              <a:ext cx="571504" cy="785818"/>
            </a:xfrm>
            <a:prstGeom prst="ellipse">
              <a:avLst/>
            </a:prstGeom>
            <a:solidFill>
              <a:srgbClr val="A50021"/>
            </a:solidFill>
            <a:ln w="6350">
              <a:solidFill>
                <a:schemeClr val="tx1"/>
              </a:solidFill>
            </a:ln>
            <a:scene3d>
              <a:camera prst="orthographicFront"/>
              <a:lightRig rig="threePt" dir="t"/>
            </a:scene3d>
            <a:sp3d prstMaterial="plastic">
              <a:bevelT w="26035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373" name="Прямая соединительная линия 372"/>
            <p:cNvCxnSpPr>
              <a:stCxn id="0" idx="0"/>
              <a:endCxn id="0" idx="4"/>
            </p:cNvCxnSpPr>
            <p:nvPr/>
          </p:nvCxnSpPr>
          <p:spPr>
            <a:xfrm rot="16200000" flipH="1">
              <a:off x="2747877" y="5395950"/>
              <a:ext cx="7851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4" name="Овал 373"/>
            <p:cNvSpPr/>
            <p:nvPr/>
          </p:nvSpPr>
          <p:spPr>
            <a:xfrm>
              <a:off x="3068504" y="4881539"/>
              <a:ext cx="141069"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5" name="Овал 374"/>
            <p:cNvSpPr/>
            <p:nvPr/>
          </p:nvSpPr>
          <p:spPr>
            <a:xfrm>
              <a:off x="2998033" y="5139911"/>
              <a:ext cx="68726"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6" name="Овал 375"/>
            <p:cNvSpPr/>
            <p:nvPr/>
          </p:nvSpPr>
          <p:spPr>
            <a:xfrm>
              <a:off x="2927086" y="5285515"/>
              <a:ext cx="72342"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7" name="Овал 376"/>
            <p:cNvSpPr/>
            <p:nvPr/>
          </p:nvSpPr>
          <p:spPr>
            <a:xfrm>
              <a:off x="2928149" y="5425821"/>
              <a:ext cx="72342"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8" name="Овал 377"/>
            <p:cNvSpPr/>
            <p:nvPr/>
          </p:nvSpPr>
          <p:spPr>
            <a:xfrm>
              <a:off x="3000531" y="5570239"/>
              <a:ext cx="68724"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9" name="Овал 378"/>
            <p:cNvSpPr/>
            <p:nvPr/>
          </p:nvSpPr>
          <p:spPr>
            <a:xfrm>
              <a:off x="3212172" y="5139715"/>
              <a:ext cx="72342" cy="71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0" name="Овал 379"/>
            <p:cNvSpPr/>
            <p:nvPr/>
          </p:nvSpPr>
          <p:spPr>
            <a:xfrm>
              <a:off x="3284554" y="5284133"/>
              <a:ext cx="68724"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1" name="Овал 380"/>
            <p:cNvSpPr/>
            <p:nvPr/>
          </p:nvSpPr>
          <p:spPr>
            <a:xfrm>
              <a:off x="3286952" y="5428363"/>
              <a:ext cx="68724"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2" name="Овал 381"/>
            <p:cNvSpPr/>
            <p:nvPr/>
          </p:nvSpPr>
          <p:spPr>
            <a:xfrm>
              <a:off x="3211308" y="5571601"/>
              <a:ext cx="72342" cy="717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389" name="Полилиния 388"/>
          <p:cNvSpPr/>
          <p:nvPr/>
        </p:nvSpPr>
        <p:spPr>
          <a:xfrm>
            <a:off x="263525" y="3248025"/>
            <a:ext cx="307975" cy="109538"/>
          </a:xfrm>
          <a:custGeom>
            <a:avLst/>
            <a:gdLst>
              <a:gd name="connsiteX0" fmla="*/ 0 w 420413"/>
              <a:gd name="connsiteY0" fmla="*/ 0 h 287282"/>
              <a:gd name="connsiteX1" fmla="*/ 220717 w 420413"/>
              <a:gd name="connsiteY1" fmla="*/ 283779 h 287282"/>
              <a:gd name="connsiteX2" fmla="*/ 420413 w 420413"/>
              <a:gd name="connsiteY2" fmla="*/ 21020 h 287282"/>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6132 h 289911"/>
              <a:gd name="connsiteX1" fmla="*/ 220717 w 420413"/>
              <a:gd name="connsiteY1" fmla="*/ 289911 h 289911"/>
              <a:gd name="connsiteX2" fmla="*/ 420413 w 420413"/>
              <a:gd name="connsiteY2" fmla="*/ 27152 h 289911"/>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Lst>
            <a:ahLst/>
            <a:cxnLst>
              <a:cxn ang="0">
                <a:pos x="connsiteX0" y="connsiteY0"/>
              </a:cxn>
              <a:cxn ang="0">
                <a:pos x="connsiteX1" y="connsiteY1"/>
              </a:cxn>
              <a:cxn ang="0">
                <a:pos x="connsiteX2" y="connsiteY2"/>
              </a:cxn>
            </a:cxnLst>
            <a:rect l="l" t="t" r="r" b="b"/>
            <a:pathLst>
              <a:path w="420413" h="283779">
                <a:moveTo>
                  <a:pt x="0" y="0"/>
                </a:moveTo>
                <a:cubicBezTo>
                  <a:pt x="149090" y="93335"/>
                  <a:pt x="163486" y="80086"/>
                  <a:pt x="220717" y="283779"/>
                </a:cubicBezTo>
                <a:cubicBezTo>
                  <a:pt x="307893" y="34541"/>
                  <a:pt x="297355" y="100451"/>
                  <a:pt x="420413" y="21020"/>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390" name="Полилиния 389"/>
          <p:cNvSpPr/>
          <p:nvPr/>
        </p:nvSpPr>
        <p:spPr>
          <a:xfrm>
            <a:off x="928688" y="3286125"/>
            <a:ext cx="307975" cy="109538"/>
          </a:xfrm>
          <a:custGeom>
            <a:avLst/>
            <a:gdLst>
              <a:gd name="connsiteX0" fmla="*/ 0 w 420413"/>
              <a:gd name="connsiteY0" fmla="*/ 0 h 287282"/>
              <a:gd name="connsiteX1" fmla="*/ 220717 w 420413"/>
              <a:gd name="connsiteY1" fmla="*/ 283779 h 287282"/>
              <a:gd name="connsiteX2" fmla="*/ 420413 w 420413"/>
              <a:gd name="connsiteY2" fmla="*/ 21020 h 287282"/>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6132 h 289911"/>
              <a:gd name="connsiteX1" fmla="*/ 220717 w 420413"/>
              <a:gd name="connsiteY1" fmla="*/ 289911 h 289911"/>
              <a:gd name="connsiteX2" fmla="*/ 420413 w 420413"/>
              <a:gd name="connsiteY2" fmla="*/ 27152 h 289911"/>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Lst>
            <a:ahLst/>
            <a:cxnLst>
              <a:cxn ang="0">
                <a:pos x="connsiteX0" y="connsiteY0"/>
              </a:cxn>
              <a:cxn ang="0">
                <a:pos x="connsiteX1" y="connsiteY1"/>
              </a:cxn>
              <a:cxn ang="0">
                <a:pos x="connsiteX2" y="connsiteY2"/>
              </a:cxn>
            </a:cxnLst>
            <a:rect l="l" t="t" r="r" b="b"/>
            <a:pathLst>
              <a:path w="420413" h="283779">
                <a:moveTo>
                  <a:pt x="0" y="0"/>
                </a:moveTo>
                <a:cubicBezTo>
                  <a:pt x="149090" y="93335"/>
                  <a:pt x="163486" y="80086"/>
                  <a:pt x="220717" y="283779"/>
                </a:cubicBezTo>
                <a:cubicBezTo>
                  <a:pt x="307893" y="34541"/>
                  <a:pt x="297355" y="100451"/>
                  <a:pt x="420413" y="21020"/>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391" name="Полилиния 390"/>
          <p:cNvSpPr/>
          <p:nvPr/>
        </p:nvSpPr>
        <p:spPr>
          <a:xfrm>
            <a:off x="428625" y="3071813"/>
            <a:ext cx="307975" cy="109537"/>
          </a:xfrm>
          <a:custGeom>
            <a:avLst/>
            <a:gdLst>
              <a:gd name="connsiteX0" fmla="*/ 0 w 420413"/>
              <a:gd name="connsiteY0" fmla="*/ 0 h 287282"/>
              <a:gd name="connsiteX1" fmla="*/ 220717 w 420413"/>
              <a:gd name="connsiteY1" fmla="*/ 283779 h 287282"/>
              <a:gd name="connsiteX2" fmla="*/ 420413 w 420413"/>
              <a:gd name="connsiteY2" fmla="*/ 21020 h 287282"/>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6132 h 289911"/>
              <a:gd name="connsiteX1" fmla="*/ 220717 w 420413"/>
              <a:gd name="connsiteY1" fmla="*/ 289911 h 289911"/>
              <a:gd name="connsiteX2" fmla="*/ 420413 w 420413"/>
              <a:gd name="connsiteY2" fmla="*/ 27152 h 289911"/>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Lst>
            <a:ahLst/>
            <a:cxnLst>
              <a:cxn ang="0">
                <a:pos x="connsiteX0" y="connsiteY0"/>
              </a:cxn>
              <a:cxn ang="0">
                <a:pos x="connsiteX1" y="connsiteY1"/>
              </a:cxn>
              <a:cxn ang="0">
                <a:pos x="connsiteX2" y="connsiteY2"/>
              </a:cxn>
            </a:cxnLst>
            <a:rect l="l" t="t" r="r" b="b"/>
            <a:pathLst>
              <a:path w="420413" h="283779">
                <a:moveTo>
                  <a:pt x="0" y="0"/>
                </a:moveTo>
                <a:cubicBezTo>
                  <a:pt x="149090" y="93335"/>
                  <a:pt x="163486" y="80086"/>
                  <a:pt x="220717" y="283779"/>
                </a:cubicBezTo>
                <a:cubicBezTo>
                  <a:pt x="307893" y="34541"/>
                  <a:pt x="297355" y="100451"/>
                  <a:pt x="420413" y="21020"/>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392" name="Полилиния 391"/>
          <p:cNvSpPr/>
          <p:nvPr/>
        </p:nvSpPr>
        <p:spPr>
          <a:xfrm>
            <a:off x="785813" y="3071813"/>
            <a:ext cx="307975" cy="109537"/>
          </a:xfrm>
          <a:custGeom>
            <a:avLst/>
            <a:gdLst>
              <a:gd name="connsiteX0" fmla="*/ 0 w 420413"/>
              <a:gd name="connsiteY0" fmla="*/ 0 h 287282"/>
              <a:gd name="connsiteX1" fmla="*/ 220717 w 420413"/>
              <a:gd name="connsiteY1" fmla="*/ 283779 h 287282"/>
              <a:gd name="connsiteX2" fmla="*/ 420413 w 420413"/>
              <a:gd name="connsiteY2" fmla="*/ 21020 h 287282"/>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6132 h 289911"/>
              <a:gd name="connsiteX1" fmla="*/ 220717 w 420413"/>
              <a:gd name="connsiteY1" fmla="*/ 289911 h 289911"/>
              <a:gd name="connsiteX2" fmla="*/ 420413 w 420413"/>
              <a:gd name="connsiteY2" fmla="*/ 27152 h 289911"/>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Lst>
            <a:ahLst/>
            <a:cxnLst>
              <a:cxn ang="0">
                <a:pos x="connsiteX0" y="connsiteY0"/>
              </a:cxn>
              <a:cxn ang="0">
                <a:pos x="connsiteX1" y="connsiteY1"/>
              </a:cxn>
              <a:cxn ang="0">
                <a:pos x="connsiteX2" y="connsiteY2"/>
              </a:cxn>
            </a:cxnLst>
            <a:rect l="l" t="t" r="r" b="b"/>
            <a:pathLst>
              <a:path w="420413" h="283779">
                <a:moveTo>
                  <a:pt x="0" y="0"/>
                </a:moveTo>
                <a:cubicBezTo>
                  <a:pt x="149090" y="93335"/>
                  <a:pt x="163486" y="80086"/>
                  <a:pt x="220717" y="283779"/>
                </a:cubicBezTo>
                <a:cubicBezTo>
                  <a:pt x="307893" y="34541"/>
                  <a:pt x="297355" y="100451"/>
                  <a:pt x="420413" y="21020"/>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393" name="Полилиния 392"/>
          <p:cNvSpPr/>
          <p:nvPr/>
        </p:nvSpPr>
        <p:spPr>
          <a:xfrm>
            <a:off x="642938" y="2857500"/>
            <a:ext cx="307975" cy="109538"/>
          </a:xfrm>
          <a:custGeom>
            <a:avLst/>
            <a:gdLst>
              <a:gd name="connsiteX0" fmla="*/ 0 w 420413"/>
              <a:gd name="connsiteY0" fmla="*/ 0 h 287282"/>
              <a:gd name="connsiteX1" fmla="*/ 220717 w 420413"/>
              <a:gd name="connsiteY1" fmla="*/ 283779 h 287282"/>
              <a:gd name="connsiteX2" fmla="*/ 420413 w 420413"/>
              <a:gd name="connsiteY2" fmla="*/ 21020 h 287282"/>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6132 h 289911"/>
              <a:gd name="connsiteX1" fmla="*/ 220717 w 420413"/>
              <a:gd name="connsiteY1" fmla="*/ 289911 h 289911"/>
              <a:gd name="connsiteX2" fmla="*/ 420413 w 420413"/>
              <a:gd name="connsiteY2" fmla="*/ 27152 h 289911"/>
              <a:gd name="connsiteX0" fmla="*/ 0 w 420413"/>
              <a:gd name="connsiteY0" fmla="*/ 0 h 283779"/>
              <a:gd name="connsiteX1" fmla="*/ 220717 w 420413"/>
              <a:gd name="connsiteY1" fmla="*/ 283779 h 283779"/>
              <a:gd name="connsiteX2" fmla="*/ 420413 w 420413"/>
              <a:gd name="connsiteY2" fmla="*/ 21020 h 283779"/>
              <a:gd name="connsiteX0" fmla="*/ 0 w 420413"/>
              <a:gd name="connsiteY0" fmla="*/ 0 h 283779"/>
              <a:gd name="connsiteX1" fmla="*/ 220717 w 420413"/>
              <a:gd name="connsiteY1" fmla="*/ 283779 h 283779"/>
              <a:gd name="connsiteX2" fmla="*/ 420413 w 420413"/>
              <a:gd name="connsiteY2" fmla="*/ 21020 h 283779"/>
            </a:gdLst>
            <a:ahLst/>
            <a:cxnLst>
              <a:cxn ang="0">
                <a:pos x="connsiteX0" y="connsiteY0"/>
              </a:cxn>
              <a:cxn ang="0">
                <a:pos x="connsiteX1" y="connsiteY1"/>
              </a:cxn>
              <a:cxn ang="0">
                <a:pos x="connsiteX2" y="connsiteY2"/>
              </a:cxn>
            </a:cxnLst>
            <a:rect l="l" t="t" r="r" b="b"/>
            <a:pathLst>
              <a:path w="420413" h="283779">
                <a:moveTo>
                  <a:pt x="0" y="0"/>
                </a:moveTo>
                <a:cubicBezTo>
                  <a:pt x="149090" y="93335"/>
                  <a:pt x="163486" y="80086"/>
                  <a:pt x="220717" y="283779"/>
                </a:cubicBezTo>
                <a:cubicBezTo>
                  <a:pt x="307893" y="34541"/>
                  <a:pt x="297355" y="100451"/>
                  <a:pt x="420413" y="21020"/>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394" name="Овал 393"/>
          <p:cNvSpPr/>
          <p:nvPr/>
        </p:nvSpPr>
        <p:spPr>
          <a:xfrm>
            <a:off x="0" y="214290"/>
            <a:ext cx="1428728" cy="1357322"/>
          </a:xfrm>
          <a:prstGeom prst="ellipse">
            <a:avLst/>
          </a:prstGeom>
          <a:gradFill flip="none" rotWithShape="1">
            <a:gsLst>
              <a:gs pos="100000">
                <a:schemeClr val="bg1"/>
              </a:gs>
              <a:gs pos="2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95" name="Заголовок 394"/>
          <p:cNvSpPr>
            <a:spLocks noGrp="1"/>
          </p:cNvSpPr>
          <p:nvPr>
            <p:ph type="ctrTitle"/>
          </p:nvPr>
        </p:nvSpPr>
        <p:spPr>
          <a:xfrm>
            <a:off x="285720" y="714357"/>
            <a:ext cx="8172480" cy="2886094"/>
          </a:xfrm>
        </p:spPr>
        <p:txBody>
          <a:bodyPr rtlCol="0">
            <a:normAutofit fontScale="90000"/>
          </a:bodyPr>
          <a:lstStyle/>
          <a:p>
            <a:pPr fontAlgn="auto">
              <a:spcAft>
                <a:spcPts val="0"/>
              </a:spcAft>
              <a:defRPr/>
            </a:pPr>
            <a:r>
              <a:rPr lang="ru-RU" sz="6600" kern="10" dirty="0" smtClean="0">
                <a:ln w="9525">
                  <a:noFill/>
                  <a:round/>
                  <a:headEnd/>
                  <a:tailEnd/>
                </a:ln>
                <a:solidFill>
                  <a:srgbClr val="6600CC"/>
                </a:solidFill>
                <a:effectLst>
                  <a:outerShdw dist="45791" dir="2021404" algn="ctr" rotWithShape="0">
                    <a:srgbClr val="B2B2B2">
                      <a:alpha val="79999"/>
                    </a:srgbClr>
                  </a:outerShdw>
                </a:effectLst>
                <a:latin typeface="Times New Roman"/>
                <a:cs typeface="Times New Roman"/>
              </a:rPr>
              <a:t>В путь дорогу собирайся, за здоровьем отправляйся!!!</a:t>
            </a:r>
            <a:br>
              <a:rPr lang="ru-RU" sz="6600" kern="10" dirty="0" smtClean="0">
                <a:ln w="9525">
                  <a:noFill/>
                  <a:round/>
                  <a:headEnd/>
                  <a:tailEnd/>
                </a:ln>
                <a:solidFill>
                  <a:srgbClr val="6600CC"/>
                </a:solidFill>
                <a:effectLst>
                  <a:outerShdw dist="45791" dir="2021404" algn="ctr" rotWithShape="0">
                    <a:srgbClr val="B2B2B2">
                      <a:alpha val="79999"/>
                    </a:srgbClr>
                  </a:outerShdw>
                </a:effectLst>
                <a:latin typeface="Times New Roman"/>
                <a:cs typeface="Times New Roman"/>
              </a:rPr>
            </a:br>
            <a:endParaRPr lang="en-US" sz="6600" b="1" dirty="0" smtClean="0">
              <a:ln>
                <a:solidFill>
                  <a:sysClr val="windowText" lastClr="000000"/>
                </a:solidFill>
              </a:ln>
              <a:solidFill>
                <a:srgbClr val="6600CC"/>
              </a:solidFill>
              <a:effectLst>
                <a:outerShdw blurRad="50800" dist="38100" dir="2700000" algn="tl" rotWithShape="0">
                  <a:prstClr val="black">
                    <a:alpha val="40000"/>
                  </a:prstClr>
                </a:outerShdw>
              </a:effectLst>
            </a:endParaRPr>
          </a:p>
        </p:txBody>
      </p:sp>
      <p:sp>
        <p:nvSpPr>
          <p:cNvPr id="396" name="Подзаголовок 395"/>
          <p:cNvSpPr>
            <a:spLocks noGrp="1"/>
          </p:cNvSpPr>
          <p:nvPr>
            <p:ph type="subTitle" idx="1"/>
          </p:nvPr>
        </p:nvSpPr>
        <p:spPr/>
        <p:txBody>
          <a:bodyPr rtlCol="0">
            <a:normAutofit/>
          </a:bodyPr>
          <a:lstStyle/>
          <a:p>
            <a:pPr fontAlgn="auto">
              <a:spcAft>
                <a:spcPts val="0"/>
              </a:spcAft>
              <a:buFont typeface="Arial" pitchFamily="34" charset="0"/>
              <a:buNone/>
              <a:defRPr/>
            </a:pPr>
            <a:endParaRPr lang="ru-RU" dirty="0"/>
          </a:p>
        </p:txBody>
      </p:sp>
      <p:pic>
        <p:nvPicPr>
          <p:cNvPr id="21573" name="Picture 5"/>
          <p:cNvPicPr>
            <a:picLocks noChangeAspect="1" noChangeArrowheads="1"/>
          </p:cNvPicPr>
          <p:nvPr/>
        </p:nvPicPr>
        <p:blipFill>
          <a:blip r:embed="rId4"/>
          <a:srcRect/>
          <a:stretch>
            <a:fillRect/>
          </a:stretch>
        </p:blipFill>
        <p:spPr bwMode="auto">
          <a:xfrm>
            <a:off x="6119813" y="3357563"/>
            <a:ext cx="2784475" cy="3167062"/>
          </a:xfrm>
          <a:prstGeom prst="rect">
            <a:avLst/>
          </a:prstGeom>
          <a:noFill/>
          <a:ln w="9525">
            <a:noFill/>
            <a:miter lim="800000"/>
            <a:headEnd/>
            <a:tailEnd/>
          </a:ln>
        </p:spPr>
      </p:pic>
    </p:spTree>
  </p:cSld>
  <p:clrMapOvr>
    <a:masterClrMapping/>
  </p:clrMapOvr>
  <p:transition advTm="4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endParaRPr lang="ru-RU" smtClean="0"/>
          </a:p>
        </p:txBody>
      </p:sp>
      <p:pic>
        <p:nvPicPr>
          <p:cNvPr id="23554" name="Picture 4" descr="nature012"/>
          <p:cNvPicPr>
            <a:picLocks noGrp="1" noChangeAspect="1" noChangeArrowheads="1"/>
          </p:cNvPicPr>
          <p:nvPr>
            <p:ph type="body" idx="1"/>
          </p:nvPr>
        </p:nvPicPr>
        <p:blipFill>
          <a:blip r:embed="rId3"/>
          <a:srcRect/>
          <a:stretch>
            <a:fillRect/>
          </a:stretch>
        </p:blipFill>
        <p:spPr>
          <a:xfrm>
            <a:off x="0" y="0"/>
            <a:ext cx="9140825" cy="6858000"/>
          </a:xfrm>
        </p:spPr>
      </p:pic>
      <p:pic>
        <p:nvPicPr>
          <p:cNvPr id="23555" name="Picture 5"/>
          <p:cNvPicPr>
            <a:picLocks noChangeAspect="1" noChangeArrowheads="1"/>
          </p:cNvPicPr>
          <p:nvPr/>
        </p:nvPicPr>
        <p:blipFill>
          <a:blip r:embed="rId4"/>
          <a:srcRect/>
          <a:stretch>
            <a:fillRect/>
          </a:stretch>
        </p:blipFill>
        <p:spPr bwMode="auto">
          <a:xfrm>
            <a:off x="5715000" y="3786188"/>
            <a:ext cx="2532063" cy="2879725"/>
          </a:xfrm>
          <a:prstGeom prst="rect">
            <a:avLst/>
          </a:prstGeom>
          <a:noFill/>
          <a:ln w="9525">
            <a:noFill/>
            <a:miter lim="800000"/>
            <a:headEnd/>
            <a:tailEnd/>
          </a:ln>
        </p:spPr>
      </p:pic>
      <p:sp>
        <p:nvSpPr>
          <p:cNvPr id="23556" name="Rectangle 6"/>
          <p:cNvSpPr>
            <a:spLocks noChangeArrowheads="1"/>
          </p:cNvSpPr>
          <p:nvPr/>
        </p:nvSpPr>
        <p:spPr bwMode="auto">
          <a:xfrm>
            <a:off x="5286375" y="2500313"/>
            <a:ext cx="3071813" cy="1230312"/>
          </a:xfrm>
          <a:prstGeom prst="rect">
            <a:avLst/>
          </a:prstGeom>
          <a:noFill/>
          <a:ln w="9525">
            <a:noFill/>
            <a:miter lim="800000"/>
            <a:headEnd/>
            <a:tailEnd/>
          </a:ln>
        </p:spPr>
        <p:txBody>
          <a:bodyPr anchor="ctr">
            <a:spAutoFit/>
          </a:bodyPr>
          <a:lstStyle/>
          <a:p>
            <a:r>
              <a:rPr lang="ru-RU">
                <a:latin typeface="Calibri" pitchFamily="34" charset="0"/>
              </a:rPr>
              <a:t>                                                                                     </a:t>
            </a:r>
            <a:r>
              <a:rPr lang="ru-RU" sz="2800" b="1">
                <a:solidFill>
                  <a:srgbClr val="7030A0"/>
                </a:solidFill>
                <a:latin typeface="Calibri" pitchFamily="34" charset="0"/>
              </a:rPr>
              <a:t>Дедушка Здоровячок</a:t>
            </a:r>
          </a:p>
        </p:txBody>
      </p:sp>
      <p:pic>
        <p:nvPicPr>
          <p:cNvPr id="23557" name="Picture 7" descr="album_1508082703_8570"/>
          <p:cNvPicPr>
            <a:picLocks noChangeAspect="1" noChangeArrowheads="1" noCrop="1"/>
          </p:cNvPicPr>
          <p:nvPr/>
        </p:nvPicPr>
        <p:blipFill>
          <a:blip r:embed="rId5"/>
          <a:srcRect/>
          <a:stretch>
            <a:fillRect/>
          </a:stretch>
        </p:blipFill>
        <p:spPr bwMode="auto">
          <a:xfrm>
            <a:off x="611188" y="620713"/>
            <a:ext cx="1524000" cy="1343025"/>
          </a:xfrm>
          <a:prstGeom prst="rect">
            <a:avLst/>
          </a:prstGeom>
          <a:noFill/>
          <a:ln w="9525">
            <a:noFill/>
            <a:miter lim="800000"/>
            <a:headEnd/>
            <a:tailEnd/>
          </a:ln>
        </p:spPr>
      </p:pic>
      <p:pic>
        <p:nvPicPr>
          <p:cNvPr id="23558" name="Picture 8" descr="album_1508082703_3924"/>
          <p:cNvPicPr>
            <a:picLocks noChangeAspect="1" noChangeArrowheads="1" noCrop="1"/>
          </p:cNvPicPr>
          <p:nvPr/>
        </p:nvPicPr>
        <p:blipFill>
          <a:blip r:embed="rId6"/>
          <a:srcRect/>
          <a:stretch>
            <a:fillRect/>
          </a:stretch>
        </p:blipFill>
        <p:spPr bwMode="auto">
          <a:xfrm>
            <a:off x="900113" y="2708275"/>
            <a:ext cx="847725" cy="1143000"/>
          </a:xfrm>
          <a:prstGeom prst="rect">
            <a:avLst/>
          </a:prstGeom>
          <a:noFill/>
          <a:ln w="9525">
            <a:noFill/>
            <a:miter lim="800000"/>
            <a:headEnd/>
            <a:tailEnd/>
          </a:ln>
        </p:spPr>
      </p:pic>
      <p:pic>
        <p:nvPicPr>
          <p:cNvPr id="23559" name="Picture 9" descr="album_1508082703_8666"/>
          <p:cNvPicPr>
            <a:picLocks noChangeAspect="1" noChangeArrowheads="1" noCrop="1"/>
          </p:cNvPicPr>
          <p:nvPr/>
        </p:nvPicPr>
        <p:blipFill>
          <a:blip r:embed="rId7"/>
          <a:srcRect/>
          <a:stretch>
            <a:fillRect/>
          </a:stretch>
        </p:blipFill>
        <p:spPr bwMode="auto">
          <a:xfrm>
            <a:off x="1116013" y="4365625"/>
            <a:ext cx="704850" cy="1171575"/>
          </a:xfrm>
          <a:prstGeom prst="rect">
            <a:avLst/>
          </a:prstGeom>
          <a:noFill/>
          <a:ln w="9525">
            <a:noFill/>
            <a:miter lim="800000"/>
            <a:headEnd/>
            <a:tailEnd/>
          </a:ln>
        </p:spPr>
      </p:pic>
      <p:sp>
        <p:nvSpPr>
          <p:cNvPr id="23560" name="Text Box 10"/>
          <p:cNvSpPr txBox="1">
            <a:spLocks noChangeArrowheads="1"/>
          </p:cNvSpPr>
          <p:nvPr/>
        </p:nvSpPr>
        <p:spPr bwMode="auto">
          <a:xfrm>
            <a:off x="2700338" y="476250"/>
            <a:ext cx="5643562" cy="584200"/>
          </a:xfrm>
          <a:prstGeom prst="rect">
            <a:avLst/>
          </a:prstGeom>
          <a:noFill/>
          <a:ln w="9525">
            <a:noFill/>
            <a:miter lim="800000"/>
            <a:headEnd/>
            <a:tailEnd/>
          </a:ln>
        </p:spPr>
        <p:txBody>
          <a:bodyPr wrap="none">
            <a:spAutoFit/>
          </a:bodyPr>
          <a:lstStyle/>
          <a:p>
            <a:r>
              <a:rPr lang="ru-RU" sz="3200" b="1" i="1">
                <a:solidFill>
                  <a:srgbClr val="7030A0"/>
                </a:solidFill>
                <a:latin typeface="Calibri" pitchFamily="34" charset="0"/>
              </a:rPr>
              <a:t>Жители страны - Здоровячки</a:t>
            </a:r>
          </a:p>
        </p:txBody>
      </p:sp>
      <p:sp>
        <p:nvSpPr>
          <p:cNvPr id="23561" name="Rectangle 14"/>
          <p:cNvSpPr>
            <a:spLocks noChangeArrowheads="1"/>
          </p:cNvSpPr>
          <p:nvPr/>
        </p:nvSpPr>
        <p:spPr bwMode="auto">
          <a:xfrm>
            <a:off x="2411413" y="1341438"/>
            <a:ext cx="2938462" cy="523875"/>
          </a:xfrm>
          <a:prstGeom prst="rect">
            <a:avLst/>
          </a:prstGeom>
          <a:noFill/>
          <a:ln w="9525">
            <a:noFill/>
            <a:miter lim="800000"/>
            <a:headEnd/>
            <a:tailEnd/>
          </a:ln>
        </p:spPr>
        <p:txBody>
          <a:bodyPr wrap="none" anchor="ctr">
            <a:spAutoFit/>
          </a:bodyPr>
          <a:lstStyle/>
          <a:p>
            <a:r>
              <a:rPr lang="ru-RU" sz="2800" b="1">
                <a:solidFill>
                  <a:srgbClr val="7030A0"/>
                </a:solidFill>
                <a:latin typeface="Calibri" pitchFamily="34" charset="0"/>
              </a:rPr>
              <a:t>Сеньора Зарядка </a:t>
            </a:r>
          </a:p>
        </p:txBody>
      </p:sp>
      <p:sp>
        <p:nvSpPr>
          <p:cNvPr id="23562" name="Rectangle 15"/>
          <p:cNvSpPr>
            <a:spLocks noChangeArrowheads="1"/>
          </p:cNvSpPr>
          <p:nvPr/>
        </p:nvSpPr>
        <p:spPr bwMode="auto">
          <a:xfrm flipH="1">
            <a:off x="2000250" y="2997200"/>
            <a:ext cx="2643188" cy="523875"/>
          </a:xfrm>
          <a:prstGeom prst="rect">
            <a:avLst/>
          </a:prstGeom>
          <a:noFill/>
          <a:ln w="9525">
            <a:noFill/>
            <a:miter lim="800000"/>
            <a:headEnd/>
            <a:tailEnd/>
          </a:ln>
        </p:spPr>
        <p:txBody>
          <a:bodyPr anchor="ctr">
            <a:spAutoFit/>
          </a:bodyPr>
          <a:lstStyle/>
          <a:p>
            <a:r>
              <a:rPr lang="ru-RU" sz="2800">
                <a:latin typeface="Calibri" pitchFamily="34" charset="0"/>
              </a:rPr>
              <a:t> </a:t>
            </a:r>
            <a:r>
              <a:rPr lang="ru-RU" sz="2800" b="1">
                <a:solidFill>
                  <a:srgbClr val="7030A0"/>
                </a:solidFill>
                <a:latin typeface="Calibri" pitchFamily="34" charset="0"/>
              </a:rPr>
              <a:t>Пан Спортсмен </a:t>
            </a:r>
          </a:p>
        </p:txBody>
      </p:sp>
      <p:sp>
        <p:nvSpPr>
          <p:cNvPr id="23563" name="Rectangle 16"/>
          <p:cNvSpPr>
            <a:spLocks noChangeArrowheads="1"/>
          </p:cNvSpPr>
          <p:nvPr/>
        </p:nvSpPr>
        <p:spPr bwMode="auto">
          <a:xfrm>
            <a:off x="2214563" y="5000625"/>
            <a:ext cx="2430462" cy="523875"/>
          </a:xfrm>
          <a:prstGeom prst="rect">
            <a:avLst/>
          </a:prstGeom>
          <a:noFill/>
          <a:ln w="9525">
            <a:noFill/>
            <a:miter lim="800000"/>
            <a:headEnd/>
            <a:tailEnd/>
          </a:ln>
        </p:spPr>
        <p:txBody>
          <a:bodyPr wrap="none" anchor="ctr">
            <a:spAutoFit/>
          </a:bodyPr>
          <a:lstStyle/>
          <a:p>
            <a:r>
              <a:rPr lang="ru-RU" sz="2800" b="1">
                <a:solidFill>
                  <a:srgbClr val="7030A0"/>
                </a:solidFill>
                <a:latin typeface="Calibri" pitchFamily="34" charset="0"/>
              </a:rPr>
              <a:t>Синьор Силач </a:t>
            </a:r>
          </a:p>
        </p:txBody>
      </p:sp>
    </p:spTree>
  </p:cSld>
  <p:clrMapOvr>
    <a:masterClrMapping/>
  </p:clrMapOvr>
  <p:transition advTm="4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00563"/>
            <a:ext cx="8229600" cy="1625600"/>
          </a:xfrm>
        </p:spPr>
        <p:txBody>
          <a:bodyPr rtlCol="0">
            <a:normAutofit lnSpcReduction="10000"/>
          </a:bodyPr>
          <a:lstStyle/>
          <a:p>
            <a:pPr algn="ctr" fontAlgn="auto">
              <a:spcAft>
                <a:spcPts val="0"/>
              </a:spcAft>
              <a:buFont typeface="Arial" pitchFamily="34" charset="0"/>
              <a:buNone/>
              <a:defRPr/>
            </a:pPr>
            <a:r>
              <a:rPr lang="ru-RU" sz="4800" dirty="0" smtClean="0">
                <a:solidFill>
                  <a:srgbClr val="00B0F0"/>
                </a:solidFill>
              </a:rPr>
              <a:t>Здоровому все здорово</a:t>
            </a:r>
            <a:r>
              <a:rPr lang="ru-RU" sz="4800" dirty="0" smtClean="0">
                <a:solidFill>
                  <a:srgbClr val="00B0F0"/>
                </a:solidFill>
              </a:rPr>
              <a:t>!!!</a:t>
            </a:r>
          </a:p>
          <a:p>
            <a:pPr algn="ctr" fontAlgn="auto">
              <a:spcAft>
                <a:spcPts val="0"/>
              </a:spcAft>
              <a:buFont typeface="Arial" pitchFamily="34" charset="0"/>
              <a:buNone/>
              <a:defRPr/>
            </a:pPr>
            <a:r>
              <a:rPr lang="ru-RU" sz="4800" dirty="0" smtClean="0">
                <a:solidFill>
                  <a:srgbClr val="00B0F0"/>
                </a:solidFill>
              </a:rPr>
              <a:t>Здоровье дороже богатства.</a:t>
            </a:r>
            <a:endParaRPr lang="ru-RU" sz="4800" dirty="0" smtClean="0">
              <a:solidFill>
                <a:srgbClr val="00B0F0"/>
              </a:solidFill>
            </a:endParaRPr>
          </a:p>
          <a:p>
            <a:pPr fontAlgn="auto">
              <a:spcAft>
                <a:spcPts val="0"/>
              </a:spcAft>
              <a:buFont typeface="Arial" pitchFamily="34" charset="0"/>
              <a:buChar char="•"/>
              <a:defRPr/>
            </a:pPr>
            <a:endParaRPr lang="ru-RU" dirty="0"/>
          </a:p>
        </p:txBody>
      </p:sp>
      <p:sp>
        <p:nvSpPr>
          <p:cNvPr id="5" name="Заголовок 4"/>
          <p:cNvSpPr>
            <a:spLocks noGrp="1"/>
          </p:cNvSpPr>
          <p:nvPr>
            <p:ph type="title"/>
          </p:nvPr>
        </p:nvSpPr>
        <p:spPr>
          <a:xfrm>
            <a:off x="457200" y="428625"/>
            <a:ext cx="8229600" cy="34290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ormAutofit fontScale="90000"/>
          </a:bodyPr>
          <a:lstStyle/>
          <a:p>
            <a:pPr fontAlgn="auto">
              <a:spcAft>
                <a:spcPts val="0"/>
              </a:spcAft>
              <a:defRPr/>
            </a:pPr>
            <a:r>
              <a:rPr lang="ru-RU" sz="5400" b="1" dirty="0" smtClean="0">
                <a:solidFill>
                  <a:srgbClr val="FF0000"/>
                </a:solidFill>
              </a:rPr>
              <a:t>Здоровье </a:t>
            </a:r>
            <a:endParaRPr lang="ru-RU" sz="5400" b="1" dirty="0">
              <a:solidFill>
                <a:srgbClr val="FF0000"/>
              </a:solidFill>
            </a:endParaRPr>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p:nvPr>
        </p:nvSpPr>
        <p:spPr>
          <a:xfrm>
            <a:off x="0" y="0"/>
            <a:ext cx="9144000" cy="6858000"/>
          </a:xfrm>
          <a:solidFill>
            <a:schemeClr val="bg1"/>
          </a:solidFill>
        </p:spPr>
        <p:txBody>
          <a:bodyPr/>
          <a:lstStyle/>
          <a:p>
            <a:endParaRPr lang="ru-RU" smtClean="0"/>
          </a:p>
        </p:txBody>
      </p:sp>
      <p:sp>
        <p:nvSpPr>
          <p:cNvPr id="29698" name="Текст 2"/>
          <p:cNvSpPr>
            <a:spLocks noGrp="1"/>
          </p:cNvSpPr>
          <p:nvPr>
            <p:ph type="body" sz="half" idx="1"/>
          </p:nvPr>
        </p:nvSpPr>
        <p:spPr/>
        <p:txBody>
          <a:bodyPr/>
          <a:lstStyle/>
          <a:p>
            <a:endParaRPr lang="ru-RU" smtClean="0"/>
          </a:p>
        </p:txBody>
      </p:sp>
      <p:pic>
        <p:nvPicPr>
          <p:cNvPr id="29699" name="Содержимое 4" descr="дедушка здоровичок.jpg"/>
          <p:cNvPicPr>
            <a:picLocks noGrp="1" noChangeAspect="1"/>
          </p:cNvPicPr>
          <p:nvPr>
            <p:ph sz="half" idx="2"/>
          </p:nvPr>
        </p:nvPicPr>
        <p:blipFill>
          <a:blip r:embed="rId3"/>
          <a:srcRect/>
          <a:stretch>
            <a:fillRect/>
          </a:stretch>
        </p:blipFill>
        <p:spPr>
          <a:xfrm>
            <a:off x="0" y="1357313"/>
            <a:ext cx="4286250" cy="5500687"/>
          </a:xfrm>
        </p:spPr>
      </p:pic>
      <p:sp>
        <p:nvSpPr>
          <p:cNvPr id="7" name="Пятно 2 6"/>
          <p:cNvSpPr/>
          <p:nvPr/>
        </p:nvSpPr>
        <p:spPr>
          <a:xfrm>
            <a:off x="2857500" y="0"/>
            <a:ext cx="6072188" cy="2714625"/>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dirty="0">
                <a:solidFill>
                  <a:srgbClr val="FF0000"/>
                </a:solidFill>
              </a:rPr>
              <a:t>КЛЯТВА </a:t>
            </a:r>
            <a:r>
              <a:rPr lang="ru-RU" sz="2800" b="1" dirty="0" err="1">
                <a:solidFill>
                  <a:srgbClr val="FF0000"/>
                </a:solidFill>
              </a:rPr>
              <a:t>Здоровячков</a:t>
            </a:r>
            <a:endParaRPr lang="ru-RU" sz="2800" b="1" dirty="0">
              <a:solidFill>
                <a:srgbClr val="FF0000"/>
              </a:solidFill>
            </a:endParaRPr>
          </a:p>
        </p:txBody>
      </p:sp>
      <p:sp>
        <p:nvSpPr>
          <p:cNvPr id="8" name="Вертикальный свиток 7"/>
          <p:cNvSpPr/>
          <p:nvPr/>
        </p:nvSpPr>
        <p:spPr>
          <a:xfrm>
            <a:off x="4429125" y="2286000"/>
            <a:ext cx="4214813" cy="4143375"/>
          </a:xfrm>
          <a:prstGeom prst="verticalScroll">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4000" b="1" dirty="0">
                <a:solidFill>
                  <a:srgbClr val="7030A0"/>
                </a:solidFill>
              </a:rPr>
              <a:t>Я ЗДОРОВЬЕ СБЕРЕГУ</a:t>
            </a:r>
          </a:p>
          <a:p>
            <a:pPr algn="ctr" fontAlgn="auto">
              <a:spcBef>
                <a:spcPts val="0"/>
              </a:spcBef>
              <a:spcAft>
                <a:spcPts val="0"/>
              </a:spcAft>
              <a:defRPr/>
            </a:pPr>
            <a:r>
              <a:rPr lang="ru-RU" sz="4000" b="1" dirty="0">
                <a:solidFill>
                  <a:srgbClr val="7030A0"/>
                </a:solidFill>
              </a:rPr>
              <a:t>САМ СЕБЕ Я ПОМОГУ</a:t>
            </a:r>
            <a:r>
              <a:rPr lang="ru-RU" sz="4400" b="1" dirty="0">
                <a:solidFill>
                  <a:srgbClr val="7030A0"/>
                </a:solidFill>
              </a:rPr>
              <a:t>!</a:t>
            </a:r>
          </a:p>
        </p:txBody>
      </p:sp>
      <p:pic>
        <p:nvPicPr>
          <p:cNvPr id="29702" name="Рисунок 13" descr="FIREWRK6.gif"/>
          <p:cNvPicPr>
            <a:picLocks noChangeAspect="1"/>
          </p:cNvPicPr>
          <p:nvPr/>
        </p:nvPicPr>
        <p:blipFill>
          <a:blip r:embed="rId4"/>
          <a:srcRect/>
          <a:stretch>
            <a:fillRect/>
          </a:stretch>
        </p:blipFill>
        <p:spPr bwMode="auto">
          <a:xfrm>
            <a:off x="0" y="-642938"/>
            <a:ext cx="1905000" cy="1500188"/>
          </a:xfrm>
          <a:prstGeom prst="rect">
            <a:avLst/>
          </a:prstGeom>
          <a:noFill/>
          <a:ln w="9525">
            <a:noFill/>
            <a:miter lim="800000"/>
            <a:headEnd/>
            <a:tailEnd/>
          </a:ln>
        </p:spPr>
      </p:pic>
      <p:pic>
        <p:nvPicPr>
          <p:cNvPr id="29703" name="Рисунок 14" descr="FIREWRK6.gif"/>
          <p:cNvPicPr>
            <a:picLocks noChangeAspect="1"/>
          </p:cNvPicPr>
          <p:nvPr/>
        </p:nvPicPr>
        <p:blipFill>
          <a:blip r:embed="rId4"/>
          <a:srcRect/>
          <a:stretch>
            <a:fillRect/>
          </a:stretch>
        </p:blipFill>
        <p:spPr bwMode="auto">
          <a:xfrm>
            <a:off x="7715250" y="-428625"/>
            <a:ext cx="1905000" cy="1905000"/>
          </a:xfrm>
          <a:prstGeom prst="rect">
            <a:avLst/>
          </a:prstGeom>
          <a:noFill/>
          <a:ln w="9525">
            <a:noFill/>
            <a:miter lim="800000"/>
            <a:headEnd/>
            <a:tailEnd/>
          </a:ln>
        </p:spPr>
      </p:pic>
      <p:pic>
        <p:nvPicPr>
          <p:cNvPr id="29704" name="Рисунок 15" descr="FIREWRK6.gif"/>
          <p:cNvPicPr>
            <a:picLocks noChangeAspect="1"/>
          </p:cNvPicPr>
          <p:nvPr/>
        </p:nvPicPr>
        <p:blipFill>
          <a:blip r:embed="rId4"/>
          <a:srcRect/>
          <a:stretch>
            <a:fillRect/>
          </a:stretch>
        </p:blipFill>
        <p:spPr bwMode="auto">
          <a:xfrm>
            <a:off x="3214688" y="4500563"/>
            <a:ext cx="1905000" cy="1905000"/>
          </a:xfrm>
          <a:prstGeom prst="rect">
            <a:avLst/>
          </a:prstGeom>
          <a:noFill/>
          <a:ln w="9525">
            <a:noFill/>
            <a:miter lim="800000"/>
            <a:headEnd/>
            <a:tailEnd/>
          </a:ln>
        </p:spPr>
      </p:pic>
    </p:spTree>
  </p:cSld>
  <p:clrMapOvr>
    <a:masterClrMapping/>
  </p:clrMapOvr>
  <p:transition advTm="4000"/>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216</Words>
  <Application>Microsoft Office PowerPoint</Application>
  <PresentationFormat>Экран (4:3)</PresentationFormat>
  <Paragraphs>27</Paragraphs>
  <Slides>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В страну Здоровья приглашаем Здоровячками стать Вам предлагаем! </vt:lpstr>
      <vt:lpstr>Страна Здоровячков  </vt:lpstr>
      <vt:lpstr>Слайд 3</vt:lpstr>
      <vt:lpstr>В путь дорогу собирайся, за здоровьем отправляйся!!! </vt:lpstr>
      <vt:lpstr>Слайд 5</vt:lpstr>
      <vt:lpstr>Здоровье </vt:lpstr>
      <vt:lpstr>Слайд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 страну Здоровья приглашаем Здоровячками стать Вам предлагаем! </dc:title>
  <dc:creator>Admin</dc:creator>
  <cp:lastModifiedBy>Admin</cp:lastModifiedBy>
  <cp:revision>2</cp:revision>
  <dcterms:created xsi:type="dcterms:W3CDTF">2010-09-29T20:23:36Z</dcterms:created>
  <dcterms:modified xsi:type="dcterms:W3CDTF">2010-09-29T20:34:22Z</dcterms:modified>
</cp:coreProperties>
</file>