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BD8A8-5EC4-4212-8B4E-13F0890E3DF0}" type="datetimeFigureOut">
              <a:rPr lang="ru-RU" smtClean="0"/>
              <a:t>07.06.2015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CF6EB-1B3D-4776-B938-0FC249733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40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F6EB-1B3D-4776-B938-0FC2497339D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F6EB-1B3D-4776-B938-0FC2497339D0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F6EB-1B3D-4776-B938-0FC2497339D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F6EB-1B3D-4776-B938-0FC2497339D0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F6EB-1B3D-4776-B938-0FC2497339D0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F6EB-1B3D-4776-B938-0FC2497339D0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F6EB-1B3D-4776-B938-0FC2497339D0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F6EB-1B3D-4776-B938-0FC2497339D0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B04B-522F-4326-B79A-E3B6CF0CB5C6}" type="datetimeFigureOut">
              <a:rPr lang="ru-RU" smtClean="0"/>
              <a:pPr/>
              <a:t>07.06.2015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2F88-4BB7-4FEE-8D33-C62F812901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36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B04B-522F-4326-B79A-E3B6CF0CB5C6}" type="datetimeFigureOut">
              <a:rPr lang="ru-RU" smtClean="0"/>
              <a:pPr/>
              <a:t>07.06.2015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2F88-4BB7-4FEE-8D33-C62F812901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81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B04B-522F-4326-B79A-E3B6CF0CB5C6}" type="datetimeFigureOut">
              <a:rPr lang="ru-RU" smtClean="0"/>
              <a:pPr/>
              <a:t>07.06.2015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2F88-4BB7-4FEE-8D33-C62F812901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92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B04B-522F-4326-B79A-E3B6CF0CB5C6}" type="datetimeFigureOut">
              <a:rPr lang="ru-RU" smtClean="0"/>
              <a:pPr/>
              <a:t>07.06.2015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2F88-4BB7-4FEE-8D33-C62F812901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49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B04B-522F-4326-B79A-E3B6CF0CB5C6}" type="datetimeFigureOut">
              <a:rPr lang="ru-RU" smtClean="0"/>
              <a:pPr/>
              <a:t>07.06.2015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2F88-4BB7-4FEE-8D33-C62F812901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36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B04B-522F-4326-B79A-E3B6CF0CB5C6}" type="datetimeFigureOut">
              <a:rPr lang="ru-RU" smtClean="0"/>
              <a:pPr/>
              <a:t>07.06.2015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2F88-4BB7-4FEE-8D33-C62F812901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7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B04B-522F-4326-B79A-E3B6CF0CB5C6}" type="datetimeFigureOut">
              <a:rPr lang="ru-RU" smtClean="0"/>
              <a:pPr/>
              <a:t>07.06.2015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2F88-4BB7-4FEE-8D33-C62F812901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97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B04B-522F-4326-B79A-E3B6CF0CB5C6}" type="datetimeFigureOut">
              <a:rPr lang="ru-RU" smtClean="0"/>
              <a:pPr/>
              <a:t>07.06.2015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2F88-4BB7-4FEE-8D33-C62F812901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52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B04B-522F-4326-B79A-E3B6CF0CB5C6}" type="datetimeFigureOut">
              <a:rPr lang="ru-RU" smtClean="0"/>
              <a:pPr/>
              <a:t>07.06.2015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2F88-4BB7-4FEE-8D33-C62F812901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85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B04B-522F-4326-B79A-E3B6CF0CB5C6}" type="datetimeFigureOut">
              <a:rPr lang="ru-RU" smtClean="0"/>
              <a:pPr/>
              <a:t>07.06.2015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2F88-4BB7-4FEE-8D33-C62F812901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86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B04B-522F-4326-B79A-E3B6CF0CB5C6}" type="datetimeFigureOut">
              <a:rPr lang="ru-RU" smtClean="0"/>
              <a:pPr/>
              <a:t>07.06.2015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2F88-4BB7-4FEE-8D33-C62F812901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15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CB04B-522F-4326-B79A-E3B6CF0CB5C6}" type="datetimeFigureOut">
              <a:rPr lang="ru-RU" smtClean="0"/>
              <a:pPr/>
              <a:t>07.06.2015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A2F88-4BB7-4FEE-8D33-C62F812901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35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88031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 тематическому досугу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«Деревенский дворик»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Угадай животное</a:t>
            </a:r>
            <a:r>
              <a:rPr lang="ru-RU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»</a:t>
            </a:r>
          </a:p>
          <a:p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Выполнила: воспитатель Смирнова Д.Н. </a:t>
            </a: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ГБДОУ детский сад № 126 Выборгского района Санкт-Петербурга </a:t>
            </a:r>
            <a:endParaRPr lang="ru-RU" sz="2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4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Autofit/>
          </a:bodyPr>
          <a:lstStyle/>
          <a:p>
            <a:r>
              <a:rPr lang="ru-RU" sz="2400" b="1" dirty="0"/>
              <a:t>Ночью он совсем не </a:t>
            </a:r>
            <a:r>
              <a:rPr lang="ru-RU" sz="2400" b="1" dirty="0" smtClean="0"/>
              <a:t>спит, дом </a:t>
            </a:r>
            <a:r>
              <a:rPr lang="ru-RU" sz="2400" b="1" dirty="0"/>
              <a:t>от мышек сторожит,</a:t>
            </a:r>
            <a:br>
              <a:rPr lang="ru-RU" sz="2400" b="1" dirty="0"/>
            </a:br>
            <a:r>
              <a:rPr lang="ru-RU" sz="2400" b="1" dirty="0"/>
              <a:t>Молоко из миски </a:t>
            </a:r>
            <a:r>
              <a:rPr lang="ru-RU" sz="2400" b="1" dirty="0" smtClean="0"/>
              <a:t>пьет, ну </a:t>
            </a:r>
            <a:r>
              <a:rPr lang="ru-RU" sz="2400" b="1" dirty="0"/>
              <a:t>конечно это – </a:t>
            </a:r>
            <a:r>
              <a:rPr lang="ru-RU" sz="2400" b="1" dirty="0" smtClean="0"/>
              <a:t>…(кот)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4038600" cy="3693420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564904"/>
            <a:ext cx="4080453" cy="3672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6750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В будке живет, </a:t>
            </a:r>
            <a:r>
              <a:rPr lang="ru-RU" sz="2400" b="1" dirty="0" smtClean="0"/>
              <a:t> кости </a:t>
            </a:r>
            <a:r>
              <a:rPr lang="ru-RU" sz="2400" b="1" dirty="0"/>
              <a:t>грызет. </a:t>
            </a:r>
            <a:br>
              <a:rPr lang="ru-RU" sz="2400" b="1" dirty="0"/>
            </a:br>
            <a:r>
              <a:rPr lang="ru-RU" sz="2400" b="1" dirty="0"/>
              <a:t>Лает и кусается </a:t>
            </a:r>
            <a:r>
              <a:rPr lang="ru-RU" sz="2400" b="1" dirty="0" smtClean="0"/>
              <a:t>– как </a:t>
            </a:r>
            <a:r>
              <a:rPr lang="ru-RU" sz="2400" b="1" dirty="0"/>
              <a:t>называется</a:t>
            </a:r>
            <a:r>
              <a:rPr lang="ru-RU" sz="2400" b="1" dirty="0" smtClean="0"/>
              <a:t>? </a:t>
            </a:r>
            <a:endParaRPr lang="ru-RU" sz="24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3738914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60847"/>
            <a:ext cx="3524200" cy="3821633"/>
          </a:xfrm>
        </p:spPr>
      </p:pic>
    </p:spTree>
    <p:extLst>
      <p:ext uri="{BB962C8B-B14F-4D97-AF65-F5344CB8AC3E}">
        <p14:creationId xmlns:p14="http://schemas.microsoft.com/office/powerpoint/2010/main" val="3618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6768752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Носик круглый, </a:t>
            </a:r>
            <a:r>
              <a:rPr lang="ru-RU" sz="2400" b="1" dirty="0" smtClean="0"/>
              <a:t>пятачком, им </a:t>
            </a:r>
            <a:r>
              <a:rPr lang="ru-RU" sz="2400" b="1" dirty="0"/>
              <a:t>в земле удобно рыться, </a:t>
            </a:r>
            <a:br>
              <a:rPr lang="ru-RU" sz="2400" b="1" dirty="0"/>
            </a:br>
            <a:r>
              <a:rPr lang="ru-RU" sz="2400" b="1" dirty="0"/>
              <a:t>Хвостик маленький </a:t>
            </a:r>
            <a:r>
              <a:rPr lang="ru-RU" sz="2400" b="1" dirty="0" smtClean="0"/>
              <a:t>крючком. Вместо </a:t>
            </a:r>
            <a:r>
              <a:rPr lang="ru-RU" sz="2400" b="1" dirty="0"/>
              <a:t>туфелек — копытца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4038600" cy="2043531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645024"/>
            <a:ext cx="4038600" cy="26124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0231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Это кто? Бородка, </a:t>
            </a:r>
            <a:r>
              <a:rPr lang="ru-RU" sz="2400" b="1" dirty="0" smtClean="0"/>
              <a:t>рожки. У </a:t>
            </a:r>
            <a:r>
              <a:rPr lang="ru-RU" sz="2400" b="1" dirty="0"/>
              <a:t>неё в копытцах ножки</a:t>
            </a:r>
            <a:r>
              <a:rPr lang="ru-RU" sz="2400" b="1" dirty="0" smtClean="0"/>
              <a:t>.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Хитрые блестят </a:t>
            </a:r>
            <a:r>
              <a:rPr lang="ru-RU" sz="2400" b="1" dirty="0" smtClean="0"/>
              <a:t>глаза И </a:t>
            </a:r>
            <a:r>
              <a:rPr lang="ru-RU" sz="2400" b="1" dirty="0"/>
              <a:t>зовут её… </a:t>
            </a:r>
            <a:r>
              <a:rPr lang="ru-RU" sz="2400" b="1" dirty="0" smtClean="0"/>
              <a:t>(коза!)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1"/>
            <a:ext cx="4038600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988840"/>
            <a:ext cx="3627555" cy="4065315"/>
          </a:xfrm>
        </p:spPr>
      </p:pic>
    </p:spTree>
    <p:extLst>
      <p:ext uri="{BB962C8B-B14F-4D97-AF65-F5344CB8AC3E}">
        <p14:creationId xmlns:p14="http://schemas.microsoft.com/office/powerpoint/2010/main" val="90047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33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400" b="1" dirty="0" smtClean="0"/>
              <a:t>Угадать </a:t>
            </a:r>
            <a:r>
              <a:rPr lang="ru-RU" sz="2400" b="1" dirty="0"/>
              <a:t>её </a:t>
            </a:r>
            <a:r>
              <a:rPr lang="ru-RU" sz="2400" b="1" dirty="0" smtClean="0"/>
              <a:t>легко. Чтобы </a:t>
            </a:r>
            <a:r>
              <a:rPr lang="ru-RU" sz="2400" b="1" dirty="0"/>
              <a:t>было молоко,</a:t>
            </a:r>
            <a:br>
              <a:rPr lang="ru-RU" sz="2400" b="1" dirty="0"/>
            </a:br>
            <a:r>
              <a:rPr lang="ru-RU" sz="2400" b="1" dirty="0"/>
              <a:t>в поле щиплет травку снова.</a:t>
            </a:r>
            <a:br>
              <a:rPr lang="ru-RU" sz="2400" b="1" dirty="0"/>
            </a:br>
            <a:r>
              <a:rPr lang="ru-RU" sz="2400" b="1" dirty="0"/>
              <a:t>Кто мычит, скажи? </a:t>
            </a:r>
            <a:r>
              <a:rPr lang="ru-RU" sz="2400" b="1" dirty="0" smtClean="0"/>
              <a:t>… </a:t>
            </a:r>
            <a:r>
              <a:rPr lang="ru-RU" sz="2400" b="1" dirty="0"/>
              <a:t>(корова.)</a:t>
            </a:r>
            <a:br>
              <a:rPr lang="ru-RU" sz="2400" b="1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3528392" cy="295232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645024"/>
            <a:ext cx="4038600" cy="25443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1071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400" b="1" dirty="0" smtClean="0"/>
              <a:t>Быстрее </a:t>
            </a:r>
            <a:r>
              <a:rPr lang="ru-RU" sz="2400" b="1" dirty="0"/>
              <a:t>ветра я скачу</a:t>
            </a:r>
            <a:r>
              <a:rPr lang="ru-RU" sz="2400" b="1" dirty="0" smtClean="0"/>
              <a:t>, '</a:t>
            </a:r>
            <a:r>
              <a:rPr lang="ru-RU" sz="2400" b="1" dirty="0"/>
              <a:t>'Цок-цок,'' – копытами стучу,</a:t>
            </a:r>
            <a:br>
              <a:rPr lang="ru-RU" sz="2400" b="1" dirty="0"/>
            </a:br>
            <a:r>
              <a:rPr lang="ru-RU" sz="2400" b="1" dirty="0"/>
              <a:t>Я громко ''иго-</a:t>
            </a:r>
            <a:r>
              <a:rPr lang="ru-RU" sz="2400" b="1" dirty="0" err="1"/>
              <a:t>го</a:t>
            </a:r>
            <a:r>
              <a:rPr lang="ru-RU" sz="2400" b="1" dirty="0"/>
              <a:t>'' </a:t>
            </a:r>
            <a:r>
              <a:rPr lang="ru-RU" sz="2400" b="1" dirty="0" smtClean="0"/>
              <a:t>кричу, Садись </a:t>
            </a:r>
            <a:r>
              <a:rPr lang="ru-RU" sz="2400" b="1" dirty="0"/>
              <a:t>на спину – прокачу!</a:t>
            </a:r>
            <a:br>
              <a:rPr lang="ru-RU" sz="2400" b="1" dirty="0"/>
            </a:br>
            <a:r>
              <a:rPr lang="ru-RU" sz="2400" b="1" i="1" dirty="0"/>
              <a:t/>
            </a:r>
            <a:br>
              <a:rPr lang="ru-RU" sz="2400" b="1" i="1" dirty="0"/>
            </a:br>
            <a:endParaRPr lang="ru-RU" sz="24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4814"/>
            <a:ext cx="3678560" cy="2758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861048"/>
            <a:ext cx="3815446" cy="2462364"/>
          </a:xfrm>
        </p:spPr>
      </p:pic>
    </p:spTree>
    <p:extLst>
      <p:ext uri="{BB962C8B-B14F-4D97-AF65-F5344CB8AC3E}">
        <p14:creationId xmlns:p14="http://schemas.microsoft.com/office/powerpoint/2010/main" val="256256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9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69</Words>
  <Application>Microsoft Office PowerPoint</Application>
  <PresentationFormat>Экран (4:3)</PresentationFormat>
  <Paragraphs>18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 к тематическому досугу «Деревенский дворик»</vt:lpstr>
      <vt:lpstr>Ночью он совсем не спит, дом от мышек сторожит, Молоко из миски пьет, ну конечно это – …(кот)   </vt:lpstr>
      <vt:lpstr>В будке живет,  кости грызет.  Лает и кусается – как называется? </vt:lpstr>
      <vt:lpstr>Носик круглый, пятачком, им в земле удобно рыться,  Хвостик маленький крючком. Вместо туфелек — копытца</vt:lpstr>
      <vt:lpstr>Это кто? Бородка, рожки. У неё в копытцах ножки. Хитрые блестят глаза И зовут её… (коза!) </vt:lpstr>
      <vt:lpstr>   Угадать её легко. Чтобы было молоко, в поле щиплет травку снова. Кто мычит, скажи? … (корова.)   </vt:lpstr>
      <vt:lpstr>  Быстрее ветра я скачу, ''Цок-цок,'' – копытами стучу, Я громко ''иго-го'' кричу, Садись на спину – прокачу!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 Смирнов</dc:creator>
  <cp:lastModifiedBy>Иван Смирнов</cp:lastModifiedBy>
  <cp:revision>9</cp:revision>
  <dcterms:created xsi:type="dcterms:W3CDTF">2015-06-04T08:09:38Z</dcterms:created>
  <dcterms:modified xsi:type="dcterms:W3CDTF">2015-06-07T18:44:26Z</dcterms:modified>
</cp:coreProperties>
</file>