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81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33B6F-2E23-416C-9D09-82AAAC5BB0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F330F-D098-45A9-82C4-F06A9D91F1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33836-0317-489D-AA4A-0A8648F2D6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1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EAB2-FCDB-4891-8350-8E00FFEF13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CAAA6-1E28-4B23-8CC6-E0448D1BDB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6B5DB-2F1E-4DA0-AB66-5A13987E52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9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D7D76-6417-41EA-83AD-BB84777E3F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5C4F3-F709-46D5-A9A6-F960FBAECF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89A5-407B-4A38-A093-093FE7A1BF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65686-C065-4DAA-8656-369CC54C9B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D191-9E49-4BCF-8E78-66E9354DA7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3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29DC6-B30A-4929-8B2A-7D63CDF0378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desnayastrana.ru/koshka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drug.ru/tema10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oodrug.ru/topic18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100392" cy="103596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b="1" i="1" dirty="0" smtClean="0"/>
              <a:t>Вот так Африка!..</a:t>
            </a:r>
            <a:endParaRPr lang="ru-RU" altLang="ru-RU" b="1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458200" cy="3124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2051" name="Picture 3" descr="C:\Users\Екатерина\Desktop\Презентация Вот так Африка!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188640"/>
            <a:ext cx="3600400" cy="1656184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Африканская пустыня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8194" name="Picture 2" descr="H:\Презентация Вот так Африка!\www.faberwall.ru_-_0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1984"/>
            <a:ext cx="6248352" cy="46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3" y="836712"/>
            <a:ext cx="2808312" cy="506537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Идет с бархана на бархан</a:t>
            </a:r>
            <a:br>
              <a:rPr lang="ru-RU" dirty="0"/>
            </a:br>
            <a:r>
              <a:rPr lang="ru-RU" dirty="0"/>
              <a:t>Двугорбый желтый великан.</a:t>
            </a:r>
            <a:br>
              <a:rPr lang="ru-RU" dirty="0"/>
            </a:br>
            <a:r>
              <a:rPr lang="ru-RU" dirty="0"/>
              <a:t>Нести поклажу – тяжкий труд</a:t>
            </a:r>
            <a:br>
              <a:rPr lang="ru-RU" dirty="0"/>
            </a:br>
            <a:r>
              <a:rPr lang="ru-RU" dirty="0"/>
              <a:t>В пустыне может лишь …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:\Презентация Вот так Африка!\0004-004-Oazisy-pustyn-raj-dlja-puteshestven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0" y="188640"/>
            <a:ext cx="8628932" cy="64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98526"/>
            <a:ext cx="3098099" cy="1244723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верблюд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9218" name="Picture 2" descr="H:\Презентация Вот так Африка!\Animali-e-Cuccioli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37976"/>
            <a:ext cx="6482474" cy="4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Идет с бархана на бархан</a:t>
            </a:r>
            <a:br>
              <a:rPr lang="ru-RU" dirty="0"/>
            </a:br>
            <a:r>
              <a:rPr lang="ru-RU" dirty="0"/>
              <a:t>Двугорбый желтый великан.</a:t>
            </a:r>
            <a:br>
              <a:rPr lang="ru-RU" dirty="0"/>
            </a:br>
            <a:r>
              <a:rPr lang="ru-RU" dirty="0"/>
              <a:t>Нести поклажу – тяжкий труд</a:t>
            </a:r>
            <a:br>
              <a:rPr lang="ru-RU" dirty="0"/>
            </a:br>
            <a:r>
              <a:rPr lang="ru-RU" dirty="0"/>
              <a:t>В пустыне может лишь 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04801"/>
            <a:ext cx="3190056" cy="1179984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Черепаха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1266" name="Picture 2" descr="C:\Users\Маша\Pictures\2004_04_18_Trachemy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5832648" cy="47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Низ у неё каменный, </a:t>
            </a:r>
            <a:br>
              <a:rPr lang="ru-RU" dirty="0"/>
            </a:br>
            <a:r>
              <a:rPr lang="ru-RU" dirty="0"/>
              <a:t>Но не камень, </a:t>
            </a:r>
            <a:br>
              <a:rPr lang="ru-RU" dirty="0"/>
            </a:br>
            <a:r>
              <a:rPr lang="ru-RU" dirty="0"/>
              <a:t>Верх у неё каменный, </a:t>
            </a:r>
            <a:br>
              <a:rPr lang="ru-RU" dirty="0"/>
            </a:br>
            <a:r>
              <a:rPr lang="ru-RU" dirty="0"/>
              <a:t>Но не камень. </a:t>
            </a:r>
            <a:br>
              <a:rPr lang="ru-RU" dirty="0"/>
            </a:br>
            <a:r>
              <a:rPr lang="ru-RU" dirty="0"/>
              <a:t>Четыре ноги, </a:t>
            </a:r>
            <a:br>
              <a:rPr lang="ru-RU" dirty="0"/>
            </a:br>
            <a:r>
              <a:rPr lang="ru-RU" dirty="0"/>
              <a:t>Но не овца, </a:t>
            </a:r>
            <a:br>
              <a:rPr lang="ru-RU" dirty="0"/>
            </a:br>
            <a:r>
              <a:rPr lang="ru-RU" dirty="0"/>
              <a:t>Голова змеи, </a:t>
            </a:r>
            <a:br>
              <a:rPr lang="ru-RU" dirty="0"/>
            </a:br>
            <a:r>
              <a:rPr lang="ru-RU" dirty="0"/>
              <a:t>Но не змея.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16633"/>
            <a:ext cx="2448272" cy="1584175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Страусы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2290" name="Picture 2" descr="C:\Users\Маша\Pictures\Ost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68822"/>
            <a:ext cx="5682208" cy="37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Страусы </a:t>
            </a:r>
            <a:r>
              <a:rPr lang="ru-RU" dirty="0"/>
              <a:t>имеют сильное тело, длинную шею, небольшую голову, плоский клюв, длинные ноги с двумя пальцами и крылья, которые очень малы и плохо различимы под </a:t>
            </a:r>
            <a:r>
              <a:rPr lang="ru-RU" dirty="0" smtClean="0"/>
              <a:t>оперением. </a:t>
            </a:r>
            <a:r>
              <a:rPr lang="ru-RU" dirty="0"/>
              <a:t>Высота страуса достигает 1,8 метра, вес около 55 кг.</a:t>
            </a:r>
          </a:p>
          <a:p>
            <a:r>
              <a:rPr lang="ru-RU" dirty="0"/>
              <a:t>    </a:t>
            </a:r>
            <a:r>
              <a:rPr lang="ru-RU" dirty="0" smtClean="0"/>
              <a:t>. </a:t>
            </a:r>
            <a:r>
              <a:rPr lang="ru-RU" dirty="0"/>
              <a:t>Они живут небольшими группами по 5-6 штук на огромных территориях. У </a:t>
            </a:r>
            <a:r>
              <a:rPr lang="ru-RU" b="1" dirty="0"/>
              <a:t>страусов</a:t>
            </a:r>
            <a:r>
              <a:rPr lang="ru-RU" dirty="0"/>
              <a:t> отличное зрение и хорошее обоняние. Это помогает видеть опасность издалека и убегать со скоростью 55 км/ч. </a:t>
            </a:r>
          </a:p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216" y="116634"/>
            <a:ext cx="2160240" cy="864094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Лес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3314" name="Picture 2" descr="H:\Презентация Вот так Африка!\rainforest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02" y="1340768"/>
            <a:ext cx="6984776" cy="52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116633"/>
            <a:ext cx="3600400" cy="1746193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Обезьяны Африки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4338" name="Picture 2" descr="C:\Users\Маша\Pictures\trabzon-spor-habe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17152"/>
            <a:ext cx="3775342" cy="28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Маша\Pictures\s3img_37744038_1766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Маша\Pictures\img_968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862" y="3617152"/>
            <a:ext cx="3779098" cy="28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862826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Чьи ужимки без труда </a:t>
            </a:r>
            <a:br>
              <a:rPr lang="ru-RU" dirty="0"/>
            </a:br>
            <a:r>
              <a:rPr lang="ru-RU" dirty="0"/>
              <a:t>Повторяет детвора.</a:t>
            </a:r>
            <a:br>
              <a:rPr lang="ru-RU" dirty="0"/>
            </a:br>
            <a:r>
              <a:rPr lang="ru-RU" dirty="0"/>
              <a:t>Кто живет среди лиан?</a:t>
            </a:r>
            <a:br>
              <a:rPr lang="ru-RU" dirty="0"/>
            </a:br>
            <a:r>
              <a:rPr lang="ru-RU" dirty="0"/>
              <a:t>Стая диких ...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7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2520280" cy="1312167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dirty="0" smtClean="0"/>
              <a:t>Бегемот</a:t>
            </a:r>
            <a:endParaRPr lang="ru-RU" alt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2050" name="Picture 2" descr="C:\Users\Маша\Pictures\1001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28" y="332656"/>
            <a:ext cx="5550788" cy="37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а\Pictures\928038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856604" cy="33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149080"/>
            <a:ext cx="300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Африке толстяк живёт,</a:t>
            </a:r>
            <a:br>
              <a:rPr lang="ru-RU" dirty="0"/>
            </a:br>
            <a:r>
              <a:rPr lang="ru-RU" dirty="0"/>
              <a:t>У него огромный рот,</a:t>
            </a:r>
            <a:br>
              <a:rPr lang="ru-RU" dirty="0"/>
            </a:br>
            <a:r>
              <a:rPr lang="ru-RU" dirty="0"/>
              <a:t>В зной весь день сидит в воде,</a:t>
            </a:r>
            <a:br>
              <a:rPr lang="ru-RU" dirty="0"/>
            </a:br>
            <a:r>
              <a:rPr lang="ru-RU" dirty="0"/>
              <a:t>Думает лишь о еде.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Травку тоннами жуёт</a:t>
            </a:r>
            <a:br>
              <a:rPr lang="ru-RU" dirty="0"/>
            </a:br>
            <a:r>
              <a:rPr lang="ru-RU" dirty="0"/>
              <a:t>Ненасытный… бегемот</a:t>
            </a:r>
          </a:p>
        </p:txBody>
      </p:sp>
    </p:spTree>
    <p:extLst>
      <p:ext uri="{BB962C8B-B14F-4D97-AF65-F5344CB8AC3E}">
        <p14:creationId xmlns:p14="http://schemas.microsoft.com/office/powerpoint/2010/main" val="39295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6470" y="5285870"/>
            <a:ext cx="2653962" cy="115212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600" b="1" dirty="0" smtClean="0"/>
              <a:t>Крокодил</a:t>
            </a:r>
            <a:endParaRPr lang="ru-RU" altLang="ru-RU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5362" name="Picture 2" descr="H:\Презентация Вот так Африка!\reki-af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50" y="332656"/>
            <a:ext cx="6246440" cy="46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Презентация Вот так Африка!\animals_740-1280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4" y="3861048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\Pictures\e7d269be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2500397"/>
            <a:ext cx="2767754" cy="17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2359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Звери летнюю порой,</a:t>
            </a:r>
            <a:br>
              <a:rPr lang="ru-RU" dirty="0"/>
            </a:br>
            <a:r>
              <a:rPr lang="ru-RU" dirty="0"/>
              <a:t>Собрались на водопой.</a:t>
            </a:r>
            <a:br>
              <a:rPr lang="ru-RU" dirty="0"/>
            </a:br>
            <a:r>
              <a:rPr lang="ru-RU" dirty="0"/>
              <a:t>Осторожно! Быть беде.</a:t>
            </a:r>
            <a:br>
              <a:rPr lang="ru-RU" dirty="0"/>
            </a:br>
            <a:r>
              <a:rPr lang="ru-RU" dirty="0"/>
              <a:t>Гляньте, …(крокодил) в воде.</a:t>
            </a:r>
          </a:p>
        </p:txBody>
      </p:sp>
    </p:spTree>
    <p:extLst>
      <p:ext uri="{BB962C8B-B14F-4D97-AF65-F5344CB8AC3E}">
        <p14:creationId xmlns:p14="http://schemas.microsoft.com/office/powerpoint/2010/main" val="19713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6900" y="404664"/>
            <a:ext cx="2805100" cy="1378099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Саванны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458200" cy="3124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1026" name="Picture 2" descr="H:\Презентация Вот так Африка!\savanni-afriki-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326752" cy="39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Это плоские или слегка всхолмленные равнины, где открытые, поросшие злаками участки чередуются с группами деревьев или густыми зарослями колючих кустарников. В сезон дождей саванна покрывается высокой травой, которая с наступлением засушливого периода желтеет и выгорает</a:t>
            </a:r>
          </a:p>
        </p:txBody>
      </p:sp>
    </p:spTree>
    <p:extLst>
      <p:ext uri="{BB962C8B-B14F-4D97-AF65-F5344CB8AC3E}">
        <p14:creationId xmlns:p14="http://schemas.microsoft.com/office/powerpoint/2010/main" val="5030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458200" cy="3124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2050" name="Picture 2" descr="H:\Презентация Вот так Африка!\15053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11" y="1196752"/>
            <a:ext cx="7140285" cy="53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3070" y="260648"/>
            <a:ext cx="2225314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4400" kern="0" dirty="0" smtClean="0">
                <a:solidFill>
                  <a:srgbClr val="000000"/>
                </a:solidFill>
                <a:ea typeface="+mj-ea"/>
                <a:cs typeface="+mj-cs"/>
              </a:rPr>
              <a:t>жираф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3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6616" y="548680"/>
            <a:ext cx="3550096" cy="1472101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3075" name="Picture 3" descr="H:\Презентация Вот так Африка!\mota_ru_0080605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6537243" cy="49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660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медлителен, велик.</a:t>
            </a:r>
            <a:br>
              <a:rPr lang="ru-RU" dirty="0"/>
            </a:br>
            <a:r>
              <a:rPr lang="ru-RU" dirty="0"/>
              <a:t>К хоботу давно привык.</a:t>
            </a:r>
            <a:br>
              <a:rPr lang="ru-RU" dirty="0"/>
            </a:br>
            <a:r>
              <a:rPr lang="ru-RU" dirty="0"/>
              <a:t>Всех зверей сильнее он.</a:t>
            </a:r>
            <a:br>
              <a:rPr lang="ru-RU" dirty="0"/>
            </a:br>
            <a:r>
              <a:rPr lang="ru-RU" dirty="0"/>
              <a:t>Крепкий, мощный,</a:t>
            </a:r>
            <a:br>
              <a:rPr lang="ru-RU" dirty="0"/>
            </a:br>
            <a:r>
              <a:rPr lang="ru-RU" dirty="0"/>
              <a:t>Сильный …(слон).</a:t>
            </a:r>
          </a:p>
        </p:txBody>
      </p:sp>
    </p:spTree>
    <p:extLst>
      <p:ext uri="{BB962C8B-B14F-4D97-AF65-F5344CB8AC3E}">
        <p14:creationId xmlns:p14="http://schemas.microsoft.com/office/powerpoint/2010/main" val="40508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5" name="Picture 2" descr="H:\Презентация Вот так Африка!\d0c613c22aeccf9d09015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19966"/>
            <a:ext cx="5920016" cy="44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6606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зеркало, взглянув с зарёй, </a:t>
            </a:r>
          </a:p>
          <a:p>
            <a:r>
              <a:rPr lang="ru-RU" dirty="0"/>
              <a:t>Был доволен он собой:</a:t>
            </a:r>
          </a:p>
          <a:p>
            <a:r>
              <a:rPr lang="ru-RU" dirty="0"/>
              <a:t>Устрашающе красив, </a:t>
            </a:r>
          </a:p>
          <a:p>
            <a:r>
              <a:rPr lang="ru-RU" dirty="0"/>
              <a:t>Грациозен, </a:t>
            </a:r>
            <a:r>
              <a:rPr lang="ru-RU" dirty="0" err="1"/>
              <a:t>желтогрив</a:t>
            </a:r>
            <a:r>
              <a:rPr lang="ru-RU" dirty="0"/>
              <a:t>. </a:t>
            </a:r>
          </a:p>
          <a:p>
            <a:r>
              <a:rPr lang="ru-RU" dirty="0"/>
              <a:t>Даже хвост совсем не прост – </a:t>
            </a:r>
          </a:p>
          <a:p>
            <a:r>
              <a:rPr lang="ru-RU" dirty="0"/>
              <a:t>С кисточкою длинный хвост. </a:t>
            </a:r>
          </a:p>
          <a:p>
            <a:r>
              <a:rPr lang="ru-RU" dirty="0"/>
              <a:t>Лапы сильны и могучи</a:t>
            </a:r>
          </a:p>
          <a:p>
            <a:r>
              <a:rPr lang="ru-RU" dirty="0"/>
              <a:t>Рык несётся выше тучи. </a:t>
            </a:r>
          </a:p>
          <a:p>
            <a:r>
              <a:rPr lang="ru-RU" dirty="0"/>
              <a:t>Ведь не зря он царь зверей</a:t>
            </a:r>
          </a:p>
        </p:txBody>
      </p:sp>
    </p:spTree>
    <p:extLst>
      <p:ext uri="{BB962C8B-B14F-4D97-AF65-F5344CB8AC3E}">
        <p14:creationId xmlns:p14="http://schemas.microsoft.com/office/powerpoint/2010/main" val="35552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04801"/>
            <a:ext cx="3334072" cy="139600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леопард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4098" name="Picture 2" descr="H:\Презентация Вот так Африка!\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845572" cy="45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Леопард - это большая красивая </a:t>
            </a:r>
            <a:r>
              <a:rPr lang="ru-RU" u="sng" dirty="0">
                <a:hlinkClick r:id="rId3"/>
              </a:rPr>
              <a:t>кошка</a:t>
            </a:r>
            <a:r>
              <a:rPr lang="ru-RU" dirty="0"/>
              <a:t> с гибким, стройным и сильным телом. У него длинный, но не пушистый хвост. Стройные сильные ноги позволяют ему быстро бегать, стремительно настигать жертву.</a:t>
            </a:r>
          </a:p>
        </p:txBody>
      </p:sp>
    </p:spTree>
    <p:extLst>
      <p:ext uri="{BB962C8B-B14F-4D97-AF65-F5344CB8AC3E}">
        <p14:creationId xmlns:p14="http://schemas.microsoft.com/office/powerpoint/2010/main" val="41545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116633"/>
            <a:ext cx="2804566" cy="129817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носорог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5122" name="Picture 2" descr="H:\Презентация Вот так Африка!\0_6dc92_88fd2288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8948"/>
            <a:ext cx="6548982" cy="43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Обычно </a:t>
            </a:r>
            <a:r>
              <a:rPr lang="ru-RU" dirty="0" smtClean="0"/>
              <a:t>носорог </a:t>
            </a:r>
            <a:r>
              <a:rPr lang="ru-RU" dirty="0"/>
              <a:t>живет в засушливых травяных зонах саванны, хотя его можно встретить и в горных лесах, на высоте до 3500 м. Если пищи и воды достаточно, носорог остается на одном небольшом участке; если пищи не хватает, он прочесывает территорию до 75 кв. км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55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04801"/>
            <a:ext cx="3118048" cy="1396008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зебра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6146" name="Picture 2" descr="C:\Users\Маша\Pictures\zebra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8" y="2014974"/>
            <a:ext cx="7205312" cy="46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Лошадка – красотка </a:t>
            </a:r>
            <a:br>
              <a:rPr lang="ru-RU" dirty="0"/>
            </a:br>
            <a:r>
              <a:rPr lang="ru-RU" dirty="0"/>
              <a:t>В чёрных колготках, </a:t>
            </a:r>
            <a:br>
              <a:rPr lang="ru-RU" dirty="0"/>
            </a:br>
            <a:r>
              <a:rPr lang="ru-RU" dirty="0"/>
              <a:t>Рубашка в полоску </a:t>
            </a:r>
            <a:br>
              <a:rPr lang="ru-RU" dirty="0"/>
            </a:br>
            <a:r>
              <a:rPr lang="ru-RU" dirty="0"/>
              <a:t>Да модная причёска, </a:t>
            </a:r>
            <a:br>
              <a:rPr lang="ru-RU" dirty="0"/>
            </a:br>
            <a:r>
              <a:rPr lang="ru-RU" dirty="0"/>
              <a:t>Тёмненькая спинка – </a:t>
            </a:r>
            <a:br>
              <a:rPr lang="ru-RU" dirty="0"/>
            </a:br>
            <a:r>
              <a:rPr lang="ru-RU" dirty="0"/>
              <a:t>Не лошадь, а картинка!</a:t>
            </a:r>
          </a:p>
        </p:txBody>
      </p:sp>
    </p:spTree>
    <p:extLst>
      <p:ext uri="{BB962C8B-B14F-4D97-AF65-F5344CB8AC3E}">
        <p14:creationId xmlns:p14="http://schemas.microsoft.com/office/powerpoint/2010/main" val="23984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04800"/>
            <a:ext cx="3352800" cy="1782763"/>
          </a:xfrm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антилопа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733800"/>
            <a:ext cx="7848872" cy="17834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/>
              <a:t>	</a:t>
            </a:r>
            <a:endParaRPr lang="ru-RU" altLang="ru-RU" sz="2000" u="sng" dirty="0"/>
          </a:p>
        </p:txBody>
      </p:sp>
      <p:pic>
        <p:nvPicPr>
          <p:cNvPr id="2" name="Picture 2" descr="H:\Презентация Вот так Африка!\e7b5c7d642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8606"/>
            <a:ext cx="5879976" cy="44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антилоп много общих черт с быками. У них похожие копыта. </a:t>
            </a:r>
            <a:r>
              <a:rPr lang="ru-RU" dirty="0">
                <a:hlinkClick r:id="rId3" tooltip="Животные"/>
              </a:rPr>
              <a:t>Животные</a:t>
            </a:r>
            <a:r>
              <a:rPr lang="ru-RU" dirty="0"/>
              <a:t> с такими копытами называются парнокопытными. Кроме того, все антилопы относятся к жвачным. Они поедают </a:t>
            </a:r>
            <a:r>
              <a:rPr lang="ru-RU" dirty="0">
                <a:hlinkClick r:id="rId4" tooltip="Растения"/>
              </a:rPr>
              <a:t>растения</a:t>
            </a:r>
            <a:r>
              <a:rPr lang="ru-RU" dirty="0"/>
              <a:t>, проглатывают их, а затем во время покоя еще раз пережевывают.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5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306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Вот так Африка!..</vt:lpstr>
      <vt:lpstr>Саванны</vt:lpstr>
      <vt:lpstr>Презентация PowerPoint</vt:lpstr>
      <vt:lpstr>Презентация PowerPoint</vt:lpstr>
      <vt:lpstr>Презентация PowerPoint</vt:lpstr>
      <vt:lpstr>леопард</vt:lpstr>
      <vt:lpstr>носорог</vt:lpstr>
      <vt:lpstr>зебра</vt:lpstr>
      <vt:lpstr>антилопа</vt:lpstr>
      <vt:lpstr>Африканская пустыня</vt:lpstr>
      <vt:lpstr>Презентация PowerPoint</vt:lpstr>
      <vt:lpstr>верблюд</vt:lpstr>
      <vt:lpstr>Черепаха</vt:lpstr>
      <vt:lpstr>Страусы</vt:lpstr>
      <vt:lpstr>Лес</vt:lpstr>
      <vt:lpstr>Обезьяны Африки</vt:lpstr>
      <vt:lpstr>Бегемот</vt:lpstr>
      <vt:lpstr>Крокодил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так Африка!..</dc:title>
  <dc:creator>Екатерина</dc:creator>
  <cp:lastModifiedBy>Маша</cp:lastModifiedBy>
  <cp:revision>19</cp:revision>
  <dcterms:created xsi:type="dcterms:W3CDTF">2015-05-12T12:54:40Z</dcterms:created>
  <dcterms:modified xsi:type="dcterms:W3CDTF">2015-06-07T19:13:33Z</dcterms:modified>
</cp:coreProperties>
</file>