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3" r:id="rId4"/>
    <p:sldId id="274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6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79719D4-A389-491F-BBDE-019EECFFCEBD}" type="datetimeFigureOut">
              <a:rPr lang="ru-RU" smtClean="0"/>
              <a:pPr/>
              <a:t>25.06.2015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A1AA8C2B-8A19-4F00-A791-032E8519073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wmf"/><Relationship Id="rId7" Type="http://schemas.openxmlformats.org/officeDocument/2006/relationships/image" Target="../media/image24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wmf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11" Type="http://schemas.openxmlformats.org/officeDocument/2006/relationships/image" Target="../media/image46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www.fresher.ru/manager_content/images/samye-vysokie-gory-mira/20.jpg&amp;text=%D0%B3%D0%BE%D1%80%D1%8B&amp;noreask=1&amp;pos=27&amp;lr=213&amp;rpt=simage" TargetMode="External"/><Relationship Id="rId13" Type="http://schemas.openxmlformats.org/officeDocument/2006/relationships/image" Target="../media/image55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12" Type="http://schemas.openxmlformats.org/officeDocument/2006/relationships/image" Target="../media/image54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images.yandex.ru/yandsearch?source=wiz&amp;fp=0&amp;img_url=http://gorod.tomsk.ru/uploads/37990/1248238494/8.jpg&amp;text=%D0%B3%D0%BE%D1%80%D0%B0&amp;noreask=1&amp;pos=0&amp;lr=213&amp;rpt=simage" TargetMode="External"/><Relationship Id="rId11" Type="http://schemas.openxmlformats.org/officeDocument/2006/relationships/image" Target="../media/image53.jpeg"/><Relationship Id="rId5" Type="http://schemas.openxmlformats.org/officeDocument/2006/relationships/image" Target="../media/image50.wmf"/><Relationship Id="rId10" Type="http://schemas.openxmlformats.org/officeDocument/2006/relationships/hyperlink" Target="http://images.yandex.ru/yandsearch?source=wiz&amp;fp=1&amp;img_url=http://ideidetsploshad.info/_pu/4/21267130.jpg&amp;uinfo=ww-1121-wh-543-fw-896-fh-448-pd-1.2000000476837158&amp;p=1&amp;text=%D0%B3%D0%BE%D1%80%D0%BA%D0%B0&amp;noreask=1&amp;pos=53&amp;rpt=simage&amp;lr=213" TargetMode="External"/><Relationship Id="rId4" Type="http://schemas.openxmlformats.org/officeDocument/2006/relationships/image" Target="../media/image49.wmf"/><Relationship Id="rId9" Type="http://schemas.openxmlformats.org/officeDocument/2006/relationships/image" Target="../media/image52.jpeg"/><Relationship Id="rId1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928802"/>
            <a:ext cx="7117180" cy="1470025"/>
          </a:xfrm>
        </p:spPr>
        <p:txBody>
          <a:bodyPr/>
          <a:lstStyle/>
          <a:p>
            <a:pPr algn="ctr"/>
            <a:r>
              <a:rPr lang="ru-RU" dirty="0" smtClean="0"/>
              <a:t>Наш первый проект</a:t>
            </a:r>
            <a:br>
              <a:rPr lang="ru-RU" dirty="0" smtClean="0"/>
            </a:br>
            <a:r>
              <a:rPr lang="ru-RU" dirty="0" smtClean="0"/>
              <a:t>«Учим маленьких ребят»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7117180" cy="86142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авторы: ученики 3 Б5 класса</a:t>
            </a:r>
          </a:p>
          <a:p>
            <a:r>
              <a:rPr lang="ru-RU" dirty="0" smtClean="0"/>
              <a:t>ГБОУ лицей № 1571</a:t>
            </a:r>
          </a:p>
          <a:p>
            <a:r>
              <a:rPr lang="ru-RU" dirty="0" smtClean="0"/>
              <a:t>руководитель: учитель-логопед Назарова Т.Ю.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85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  <p:sndAc>
          <p:stSnd>
            <p:snd r:embed="rId2" name="chimes.wav"/>
          </p:stSnd>
        </p:sndAc>
      </p:transition>
    </mc:Choice>
    <mc:Fallback xmlns="">
      <p:transition spd="slow">
        <p:wip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0300"/>
            <a:ext cx="2592288" cy="93610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№ 3</a:t>
            </a:r>
            <a:endParaRPr lang="ru-RU" dirty="0"/>
          </a:p>
        </p:txBody>
      </p:sp>
      <p:pic>
        <p:nvPicPr>
          <p:cNvPr id="1026" name="Picture 2" descr="C:\Users\user\AppData\Local\Microsoft\Windows\Temporary Internet Files\Content.IE5\MGK952C8\MC900215227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" y="2996952"/>
            <a:ext cx="158493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441036"/>
            <a:ext cx="1944215" cy="1699932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Сл</a:t>
            </a:r>
            <a:r>
              <a:rPr lang="ru-RU" sz="1800" b="1" dirty="0" smtClean="0"/>
              <a:t> _ </a:t>
            </a:r>
            <a:r>
              <a:rPr lang="ru-RU" sz="1800" b="1" dirty="0" err="1" smtClean="0"/>
              <a:t>нёнок</a:t>
            </a:r>
            <a:r>
              <a:rPr lang="ru-RU" sz="1800" b="1" dirty="0" smtClean="0"/>
              <a:t> – </a:t>
            </a:r>
          </a:p>
          <a:p>
            <a:r>
              <a:rPr lang="ru-RU" sz="1800" b="1" dirty="0" err="1" smtClean="0"/>
              <a:t>Стр</a:t>
            </a:r>
            <a:r>
              <a:rPr lang="ru-RU" sz="1800" b="1" dirty="0" smtClean="0"/>
              <a:t> _ на – </a:t>
            </a:r>
          </a:p>
          <a:p>
            <a:r>
              <a:rPr lang="ru-RU" sz="1800" b="1" dirty="0" err="1" smtClean="0"/>
              <a:t>Цв</a:t>
            </a:r>
            <a:r>
              <a:rPr lang="ru-RU" sz="1800" b="1" dirty="0"/>
              <a:t> </a:t>
            </a:r>
            <a:r>
              <a:rPr lang="ru-RU" sz="1800" b="1" dirty="0" smtClean="0"/>
              <a:t>_ ты – </a:t>
            </a:r>
          </a:p>
          <a:p>
            <a:r>
              <a:rPr lang="ru-RU" sz="1800" b="1" dirty="0" smtClean="0"/>
              <a:t>Л _ </a:t>
            </a:r>
            <a:r>
              <a:rPr lang="ru-RU" sz="1800" b="1" dirty="0" err="1" smtClean="0"/>
              <a:t>са</a:t>
            </a:r>
            <a:r>
              <a:rPr lang="ru-RU" sz="1800" b="1" dirty="0" smtClean="0"/>
              <a:t> - </a:t>
            </a:r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1027" name="Picture 3" descr="C:\Users\user\AppData\Local\Microsoft\Windows\Temporary Internet Files\Content.IE5\FVTKZTK6\MC90019219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" y="4756971"/>
            <a:ext cx="2088232" cy="178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AppData\Local\Microsoft\Windows\Temporary Internet Files\Content.IE5\IUCDMFIV\MC90042969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18703"/>
            <a:ext cx="1999164" cy="15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040" y="2949765"/>
            <a:ext cx="1670217" cy="231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090" y="332656"/>
            <a:ext cx="2296649" cy="17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080" y="4555136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93076"/>
            <a:ext cx="2222822" cy="166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13" y="4653137"/>
            <a:ext cx="2988568" cy="199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52306" y="6114236"/>
            <a:ext cx="1517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Женя Р.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302" y="404664"/>
            <a:ext cx="2714853" cy="2037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76439" y="142346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слон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09725" y="1836654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страны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36746" y="225759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цвет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1864" y="265396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2092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Задание </a:t>
            </a:r>
            <a:r>
              <a:rPr lang="ru-RU" dirty="0">
                <a:solidFill>
                  <a:prstClr val="white"/>
                </a:solidFill>
              </a:rPr>
              <a:t>№ </a:t>
            </a:r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601939"/>
            <a:ext cx="2122398" cy="1941067"/>
          </a:xfrm>
        </p:spPr>
        <p:txBody>
          <a:bodyPr>
            <a:normAutofit/>
          </a:bodyPr>
          <a:lstStyle/>
          <a:p>
            <a:pPr lvl="0">
              <a:buClr>
                <a:srgbClr val="FF9000"/>
              </a:buClr>
            </a:pPr>
            <a:r>
              <a:rPr lang="ru-RU" sz="1800" b="1" dirty="0">
                <a:solidFill>
                  <a:prstClr val="white"/>
                </a:solidFill>
              </a:rPr>
              <a:t>Л _ сник –</a:t>
            </a:r>
          </a:p>
          <a:p>
            <a:pPr lvl="0">
              <a:buClr>
                <a:srgbClr val="FF9000"/>
              </a:buClr>
            </a:pPr>
            <a:r>
              <a:rPr lang="ru-RU" sz="1800" b="1" dirty="0">
                <a:solidFill>
                  <a:prstClr val="white"/>
                </a:solidFill>
              </a:rPr>
              <a:t>К _ ты – </a:t>
            </a:r>
          </a:p>
          <a:p>
            <a:pPr lvl="0">
              <a:buClr>
                <a:srgbClr val="FF9000"/>
              </a:buClr>
            </a:pPr>
            <a:r>
              <a:rPr lang="ru-RU" sz="1800" b="1" dirty="0">
                <a:solidFill>
                  <a:prstClr val="white"/>
                </a:solidFill>
              </a:rPr>
              <a:t>Ч _ </a:t>
            </a:r>
            <a:r>
              <a:rPr lang="ru-RU" sz="1800" b="1" dirty="0" err="1">
                <a:solidFill>
                  <a:prstClr val="white"/>
                </a:solidFill>
              </a:rPr>
              <a:t>рника</a:t>
            </a:r>
            <a:r>
              <a:rPr lang="ru-RU" sz="1800" b="1" dirty="0">
                <a:solidFill>
                  <a:prstClr val="white"/>
                </a:solidFill>
              </a:rPr>
              <a:t> –</a:t>
            </a:r>
          </a:p>
          <a:p>
            <a:pPr lvl="0">
              <a:buClr>
                <a:srgbClr val="FF9000"/>
              </a:buClr>
            </a:pPr>
            <a:r>
              <a:rPr lang="ru-RU" sz="1800" b="1" dirty="0" err="1">
                <a:solidFill>
                  <a:prstClr val="white"/>
                </a:solidFill>
              </a:rPr>
              <a:t>Обл</a:t>
            </a:r>
            <a:r>
              <a:rPr lang="ru-RU" sz="1800" b="1" dirty="0">
                <a:solidFill>
                  <a:prstClr val="white"/>
                </a:solidFill>
              </a:rPr>
              <a:t> _ ка -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32" y="4632805"/>
            <a:ext cx="1908213" cy="143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2525"/>
            <a:ext cx="2146300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47" y="2332179"/>
            <a:ext cx="18161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30" y="3429000"/>
            <a:ext cx="1470025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" y="3429000"/>
            <a:ext cx="14271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465" y="5109585"/>
            <a:ext cx="190182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6323" y="1606511"/>
            <a:ext cx="639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лес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8302" y="2035064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кот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8978" y="2447030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чёрный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2816897"/>
            <a:ext cx="1135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prstClr val="white"/>
                </a:solidFill>
              </a:rPr>
              <a:t>облако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974955" y="6296321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Денис Д.</a:t>
            </a:r>
            <a:endParaRPr lang="ru-RU" sz="2000" dirty="0"/>
          </a:p>
        </p:txBody>
      </p:sp>
      <p:pic>
        <p:nvPicPr>
          <p:cNvPr id="3074" name="Picture 2" descr="C:\Users\user\Desktop\зБ класс-фото\IMG_008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4439"/>
            <a:ext cx="2179911" cy="16348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25" y="2907246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8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/>
            </a:r>
            <a:br>
              <a:rPr lang="ru-RU" dirty="0" smtClean="0">
                <a:solidFill>
                  <a:prstClr val="white"/>
                </a:solidFill>
              </a:rPr>
            </a:br>
            <a:r>
              <a:rPr lang="ru-RU" dirty="0" smtClean="0">
                <a:solidFill>
                  <a:prstClr val="white"/>
                </a:solidFill>
              </a:rPr>
              <a:t>задание </a:t>
            </a:r>
            <a:r>
              <a:rPr lang="ru-RU" dirty="0">
                <a:solidFill>
                  <a:prstClr val="white"/>
                </a:solidFill>
              </a:rPr>
              <a:t>№ </a:t>
            </a:r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47" y="1597709"/>
            <a:ext cx="1659707" cy="1543259"/>
          </a:xfrm>
        </p:spPr>
        <p:txBody>
          <a:bodyPr>
            <a:noAutofit/>
          </a:bodyPr>
          <a:lstStyle/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b="1" dirty="0" smtClean="0">
                <a:solidFill>
                  <a:prstClr val="white"/>
                </a:solidFill>
              </a:rPr>
              <a:t>К _ за –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b="1" dirty="0" smtClean="0">
                <a:solidFill>
                  <a:prstClr val="white"/>
                </a:solidFill>
              </a:rPr>
              <a:t>_ </a:t>
            </a:r>
            <a:r>
              <a:rPr lang="ru-RU" sz="1800" b="1" dirty="0" err="1" smtClean="0">
                <a:solidFill>
                  <a:prstClr val="white"/>
                </a:solidFill>
              </a:rPr>
              <a:t>кно</a:t>
            </a:r>
            <a:r>
              <a:rPr lang="ru-RU" sz="1800" b="1" dirty="0" smtClean="0">
                <a:solidFill>
                  <a:prstClr val="white"/>
                </a:solidFill>
              </a:rPr>
              <a:t> –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b="1" dirty="0" smtClean="0">
                <a:solidFill>
                  <a:prstClr val="white"/>
                </a:solidFill>
              </a:rPr>
              <a:t>П </a:t>
            </a:r>
            <a:r>
              <a:rPr lang="ru-RU" sz="1800" b="1" dirty="0">
                <a:solidFill>
                  <a:prstClr val="white"/>
                </a:solidFill>
              </a:rPr>
              <a:t>_ </a:t>
            </a:r>
            <a:r>
              <a:rPr lang="ru-RU" sz="1800" b="1" dirty="0" err="1">
                <a:solidFill>
                  <a:prstClr val="white"/>
                </a:solidFill>
              </a:rPr>
              <a:t>тно</a:t>
            </a:r>
            <a:r>
              <a:rPr lang="ru-RU" sz="1800" b="1" dirty="0">
                <a:solidFill>
                  <a:prstClr val="white"/>
                </a:solidFill>
              </a:rPr>
              <a:t> –  </a:t>
            </a:r>
          </a:p>
          <a:p>
            <a:pPr lvl="0" defTabSz="9144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</a:pPr>
            <a:r>
              <a:rPr lang="ru-RU" sz="1800" b="1" dirty="0" err="1">
                <a:solidFill>
                  <a:prstClr val="white"/>
                </a:solidFill>
              </a:rPr>
              <a:t>Шк</a:t>
            </a:r>
            <a:r>
              <a:rPr lang="ru-RU" sz="1800" b="1" dirty="0">
                <a:solidFill>
                  <a:prstClr val="white"/>
                </a:solidFill>
              </a:rPr>
              <a:t> _ </a:t>
            </a:r>
            <a:r>
              <a:rPr lang="ru-RU" sz="1800" b="1" dirty="0" err="1" smtClean="0">
                <a:solidFill>
                  <a:prstClr val="white"/>
                </a:solidFill>
              </a:rPr>
              <a:t>фы</a:t>
            </a:r>
            <a:r>
              <a:rPr lang="ru-RU" sz="1800" b="1" dirty="0" smtClean="0">
                <a:solidFill>
                  <a:prstClr val="white"/>
                </a:solidFill>
              </a:rPr>
              <a:t> -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006" y="3603799"/>
            <a:ext cx="157321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48" y="2853786"/>
            <a:ext cx="963251" cy="11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5" y="4940065"/>
            <a:ext cx="11763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40065"/>
            <a:ext cx="1139825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08" y="4653136"/>
            <a:ext cx="15430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0732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541" y="2996952"/>
            <a:ext cx="1798637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98" y="4653136"/>
            <a:ext cx="15843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48959" y="6141157"/>
            <a:ext cx="1712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Дима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60134" y="1688884"/>
            <a:ext cx="9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козы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3694" y="1997986"/>
            <a:ext cx="819455" cy="451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окна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5395" y="2506799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пятна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00952" y="2891758"/>
            <a:ext cx="101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шкаф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034" y="2761208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user\Desktop\зБ класс-фото\IMG_008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1" y="458695"/>
            <a:ext cx="2625746" cy="196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0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024336" cy="1008112"/>
          </a:xfrm>
        </p:spPr>
        <p:txBody>
          <a:bodyPr/>
          <a:lstStyle/>
          <a:p>
            <a:r>
              <a:rPr lang="ru-RU" dirty="0" smtClean="0"/>
              <a:t>Задание № 6</a:t>
            </a:r>
            <a:endParaRPr lang="ru-RU" dirty="0"/>
          </a:p>
        </p:txBody>
      </p:sp>
      <p:pic>
        <p:nvPicPr>
          <p:cNvPr id="1026" name="Picture 2" descr="C:\Users\user\AppData\Local\Microsoft\Windows\Temporary Internet Files\Content.IE5\FVTKZTK6\MP90040663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7804" y="2243193"/>
            <a:ext cx="2697480" cy="17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556792"/>
            <a:ext cx="1656184" cy="172819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Г _ </a:t>
            </a:r>
            <a:r>
              <a:rPr lang="ru-RU" sz="1800" b="1" dirty="0" err="1" smtClean="0"/>
              <a:t>ра</a:t>
            </a:r>
            <a:r>
              <a:rPr lang="ru-RU" sz="1800" b="1" dirty="0" smtClean="0"/>
              <a:t> -</a:t>
            </a:r>
          </a:p>
          <a:p>
            <a:r>
              <a:rPr lang="ru-RU" sz="1800" b="1" dirty="0" smtClean="0"/>
              <a:t>М _ </a:t>
            </a:r>
            <a:r>
              <a:rPr lang="ru-RU" sz="1800" b="1" dirty="0" err="1" smtClean="0"/>
              <a:t>ряк</a:t>
            </a:r>
            <a:r>
              <a:rPr lang="ru-RU" sz="1800" b="1" dirty="0" smtClean="0"/>
              <a:t> -    </a:t>
            </a:r>
          </a:p>
          <a:p>
            <a:r>
              <a:rPr lang="ru-RU" sz="1800" b="1" dirty="0" smtClean="0"/>
              <a:t>Г р _ бы - </a:t>
            </a:r>
          </a:p>
          <a:p>
            <a:r>
              <a:rPr lang="ru-RU" sz="1800" b="1" dirty="0" smtClean="0"/>
              <a:t>Зв _ </a:t>
            </a:r>
            <a:r>
              <a:rPr lang="ru-RU" sz="1800" b="1" dirty="0" err="1" smtClean="0"/>
              <a:t>рьки</a:t>
            </a:r>
            <a:r>
              <a:rPr lang="ru-RU" sz="1800" b="1" dirty="0" smtClean="0"/>
              <a:t> -  </a:t>
            </a:r>
            <a:endParaRPr lang="ru-RU" sz="1800" b="1" dirty="0"/>
          </a:p>
          <a:p>
            <a:endParaRPr lang="ru-RU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18212"/>
            <a:ext cx="10191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user\AppData\Local\Microsoft\Windows\Temporary Internet Files\Content.IE5\LF9QPJ8U\MC9004119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32" y="3140968"/>
            <a:ext cx="1728192" cy="156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AppData\Local\Microsoft\Windows\Temporary Internet Files\Content.IE5\LF9QPJ8U\MC9003513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01539"/>
            <a:ext cx="1149790" cy="17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0-tub-ru.yandex.net/i?id=249231-3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30" y="3429000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3-tub-ru.yandex.net/i?id=141107844-65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41" y="470787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6-tub-ru.yandex.net/i?id=98502226-13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59" y="4298801"/>
            <a:ext cx="22955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2286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022" y="47667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64176" y="5980261"/>
            <a:ext cx="151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Коля К.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73424" y="153609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горы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09428" y="190542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море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842023" y="23488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гриб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277163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зверь</a:t>
            </a:r>
            <a:endParaRPr lang="ru-RU" b="1" dirty="0"/>
          </a:p>
        </p:txBody>
      </p:sp>
      <p:pic>
        <p:nvPicPr>
          <p:cNvPr id="4099" name="Picture 3" descr="C:\Users\user\Desktop\зБ класс-фото\IMG_0048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13" y="327238"/>
            <a:ext cx="2400578" cy="1800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7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428736"/>
            <a:ext cx="7117180" cy="1470025"/>
          </a:xfrm>
        </p:spPr>
        <p:txBody>
          <a:bodyPr/>
          <a:lstStyle/>
          <a:p>
            <a:pPr algn="ctr"/>
            <a:r>
              <a:rPr lang="ru-RU" sz="4400" dirty="0" smtClean="0"/>
              <a:t>А теперь учитесь вы!</a:t>
            </a:r>
            <a:endParaRPr lang="ru-RU" sz="4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28662" y="3714752"/>
            <a:ext cx="7117180" cy="86142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692696"/>
            <a:ext cx="7117178" cy="1468800"/>
          </a:xfrm>
        </p:spPr>
        <p:txBody>
          <a:bodyPr/>
          <a:lstStyle/>
          <a:p>
            <a:pPr algn="l"/>
            <a:r>
              <a:rPr lang="ru-RU" b="1" dirty="0" smtClean="0"/>
              <a:t>Наш девиз: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2852936"/>
            <a:ext cx="7117178" cy="8604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5400" dirty="0">
                <a:solidFill>
                  <a:schemeClr val="tx1"/>
                </a:solidFill>
              </a:rPr>
              <a:t>«Научился сам – научи других»</a:t>
            </a:r>
          </a:p>
          <a:p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Проблема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Как научиться правильно писать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33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«Безударные гласные в корне слова»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04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ru-RU" dirty="0" smtClean="0"/>
              <a:t>План реализации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 smtClean="0"/>
              <a:t>. Уточнить:</a:t>
            </a:r>
          </a:p>
          <a:p>
            <a:pPr marL="0" indent="0">
              <a:buNone/>
            </a:pPr>
            <a:r>
              <a:rPr lang="ru-RU" dirty="0" smtClean="0"/>
              <a:t>    - части слова</a:t>
            </a:r>
          </a:p>
          <a:p>
            <a:pPr marL="0" indent="0">
              <a:buNone/>
            </a:pPr>
            <a:r>
              <a:rPr lang="ru-RU" dirty="0" smtClean="0"/>
              <a:t>    - нарисовать схемы слов</a:t>
            </a:r>
          </a:p>
          <a:p>
            <a:pPr marL="0" indent="0">
              <a:buNone/>
            </a:pPr>
            <a:r>
              <a:rPr lang="ru-RU" dirty="0" smtClean="0"/>
              <a:t>    - выбрать цветовую гамму к схеме слова</a:t>
            </a:r>
          </a:p>
          <a:p>
            <a:pPr marL="0" indent="0">
              <a:buNone/>
            </a:pPr>
            <a:r>
              <a:rPr lang="ru-RU" dirty="0" smtClean="0"/>
              <a:t>2. Вспомнить:</a:t>
            </a:r>
          </a:p>
          <a:p>
            <a:pPr marL="0" indent="0">
              <a:buNone/>
            </a:pPr>
            <a:r>
              <a:rPr lang="ru-RU" dirty="0" smtClean="0"/>
              <a:t>    -правило: правописание безударных гласных в корне слова</a:t>
            </a:r>
          </a:p>
          <a:p>
            <a:pPr marL="0" indent="0">
              <a:buNone/>
            </a:pPr>
            <a:r>
              <a:rPr lang="ru-RU" dirty="0" smtClean="0"/>
              <a:t>3. Наметить источники информации</a:t>
            </a:r>
          </a:p>
          <a:p>
            <a:pPr marL="0" indent="0">
              <a:buNone/>
            </a:pPr>
            <a:r>
              <a:rPr lang="ru-RU" dirty="0" smtClean="0"/>
              <a:t>4. Создать индивидуальные слайды с заданиями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2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1. Учебник русского языка.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2. Библиотека.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3. Интернет.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2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ПРАВИЛО:</a:t>
            </a:r>
            <a:br>
              <a:rPr lang="ru-RU" dirty="0" smtClean="0"/>
            </a:br>
            <a:r>
              <a:rPr lang="ru-RU" dirty="0" smtClean="0"/>
              <a:t>«Правописание безударных гласных в корне слова»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Чтобы проверить безударный гласный  звук в корне, нужно изменить слово  или  подобрать проверочное однокоренное слово так, чтобы безударный гласный стал ударным.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4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168352" cy="1008112"/>
          </a:xfrm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Задание № 1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36" y="388583"/>
            <a:ext cx="1975282" cy="161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445" y="1559905"/>
            <a:ext cx="1702271" cy="13487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Р _ ка -</a:t>
            </a:r>
          </a:p>
          <a:p>
            <a:r>
              <a:rPr lang="ru-RU" sz="1800" b="1" dirty="0" err="1" smtClean="0"/>
              <a:t>Бр_вно</a:t>
            </a:r>
            <a:r>
              <a:rPr lang="ru-RU" sz="1800" b="1" dirty="0" smtClean="0"/>
              <a:t> - </a:t>
            </a:r>
          </a:p>
          <a:p>
            <a:r>
              <a:rPr lang="ru-RU" sz="1800" b="1" dirty="0" err="1" smtClean="0"/>
              <a:t>Сн</a:t>
            </a:r>
            <a:r>
              <a:rPr lang="ru-RU" sz="1800" b="1" dirty="0" smtClean="0"/>
              <a:t> _ </a:t>
            </a:r>
            <a:r>
              <a:rPr lang="ru-RU" sz="1800" b="1" dirty="0" err="1" smtClean="0"/>
              <a:t>жок</a:t>
            </a:r>
            <a:r>
              <a:rPr lang="ru-RU" sz="1800" b="1" dirty="0" smtClean="0"/>
              <a:t> -</a:t>
            </a:r>
          </a:p>
          <a:p>
            <a:r>
              <a:rPr lang="ru-RU" sz="1800" b="1" dirty="0" err="1" smtClean="0"/>
              <a:t>сл</a:t>
            </a:r>
            <a:r>
              <a:rPr lang="ru-RU" sz="1800" b="1" dirty="0"/>
              <a:t> </a:t>
            </a:r>
            <a:r>
              <a:rPr lang="ru-RU" sz="1800" b="1" dirty="0" smtClean="0"/>
              <a:t>_ за -</a:t>
            </a:r>
            <a:endParaRPr lang="ru-RU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4382848"/>
            <a:ext cx="3397854" cy="231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9" y="270892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69" y="4615911"/>
            <a:ext cx="12763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3589"/>
            <a:ext cx="1540768" cy="153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09" y="3532676"/>
            <a:ext cx="1656184" cy="251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552" y="4382848"/>
            <a:ext cx="1872208" cy="172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278" y="2881262"/>
            <a:ext cx="1380555" cy="130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77643" y="6298909"/>
            <a:ext cx="1257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Вика </a:t>
            </a:r>
            <a:r>
              <a:rPr lang="ru-RU" b="1" dirty="0" smtClean="0"/>
              <a:t>К.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47" y="414681"/>
            <a:ext cx="2588510" cy="19427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15567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речка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93300" y="1950246"/>
            <a:ext cx="122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брёвна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23978" y="235744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снег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97956" y="276521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слёзы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465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3384376" cy="72008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задание № 2 </a:t>
            </a:r>
            <a:endParaRPr lang="ru-RU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580" y="1967788"/>
            <a:ext cx="2160240" cy="1902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85876"/>
            <a:ext cx="1956876" cy="1567060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/>
              <a:t>Гр _ </a:t>
            </a:r>
            <a:r>
              <a:rPr lang="ru-RU" sz="1900" b="1" dirty="0" err="1" smtClean="0"/>
              <a:t>чи</a:t>
            </a:r>
            <a:r>
              <a:rPr lang="ru-RU" sz="1900" b="1" dirty="0" smtClean="0"/>
              <a:t> –</a:t>
            </a:r>
          </a:p>
          <a:p>
            <a:r>
              <a:rPr lang="ru-RU" sz="1900" b="1" dirty="0" err="1" smtClean="0"/>
              <a:t>м_сты</a:t>
            </a:r>
            <a:r>
              <a:rPr lang="ru-RU" sz="1900" b="1" dirty="0" smtClean="0"/>
              <a:t> –</a:t>
            </a:r>
          </a:p>
          <a:p>
            <a:r>
              <a:rPr lang="ru-RU" sz="1900" b="1" dirty="0" smtClean="0"/>
              <a:t>С _ сна –</a:t>
            </a:r>
          </a:p>
          <a:p>
            <a:r>
              <a:rPr lang="ru-RU" sz="1900" b="1" dirty="0" err="1" smtClean="0"/>
              <a:t>Ст</a:t>
            </a:r>
            <a:r>
              <a:rPr lang="ru-RU" sz="1900" b="1" dirty="0" smtClean="0"/>
              <a:t> _ </a:t>
            </a:r>
            <a:r>
              <a:rPr lang="ru-RU" sz="1900" b="1" dirty="0" err="1" smtClean="0"/>
              <a:t>ловая</a:t>
            </a:r>
            <a:r>
              <a:rPr lang="ru-RU" sz="1900" b="1" dirty="0" smtClean="0"/>
              <a:t> </a:t>
            </a:r>
            <a:r>
              <a:rPr lang="ru-RU" sz="1600" b="1" dirty="0" smtClean="0"/>
              <a:t>-</a:t>
            </a:r>
            <a:endParaRPr lang="ru-RU" sz="1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47" y="2492896"/>
            <a:ext cx="225742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68" y="4356294"/>
            <a:ext cx="1468958" cy="219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74989"/>
            <a:ext cx="1908324" cy="251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4989"/>
            <a:ext cx="2872878" cy="21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43021" y="6354183"/>
            <a:ext cx="13740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Маша </a:t>
            </a:r>
            <a:r>
              <a:rPr lang="ru-RU" b="1" dirty="0" smtClean="0"/>
              <a:t>Б.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45" y="291907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895" y="331314"/>
            <a:ext cx="2671601" cy="2005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45322" y="1257475"/>
            <a:ext cx="100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грач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45322" y="1626807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мост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672" y="2034912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сосны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033329" y="2404244"/>
            <a:ext cx="1087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стол</a:t>
            </a:r>
            <a:endParaRPr lang="ru-RU" b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04" y="490635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1432</TotalTime>
  <Words>285</Words>
  <Application>Microsoft Office PowerPoint</Application>
  <PresentationFormat>Экран (4:3)</PresentationFormat>
  <Paragraphs>88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Courier New</vt:lpstr>
      <vt:lpstr>Trebuchet MS</vt:lpstr>
      <vt:lpstr>Verdana</vt:lpstr>
      <vt:lpstr>Wingdings 2</vt:lpstr>
      <vt:lpstr>Autumn</vt:lpstr>
      <vt:lpstr>Наш первый проект «Учим маленьких ребят»</vt:lpstr>
      <vt:lpstr>Наш девиз: </vt:lpstr>
      <vt:lpstr>Проблема </vt:lpstr>
      <vt:lpstr>Тема проекта</vt:lpstr>
      <vt:lpstr>План реализации проекта:</vt:lpstr>
      <vt:lpstr>Источники:</vt:lpstr>
      <vt:lpstr>ПРАВИЛО: «Правописание безударных гласных в корне слова»</vt:lpstr>
      <vt:lpstr> Задание № 1</vt:lpstr>
      <vt:lpstr> задание № 2 </vt:lpstr>
      <vt:lpstr> Задание № 3</vt:lpstr>
      <vt:lpstr>Задание № 4</vt:lpstr>
      <vt:lpstr>  задание № 5</vt:lpstr>
      <vt:lpstr>Задание № 6</vt:lpstr>
      <vt:lpstr>А теперь учитесь вы!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первый проект «Учим маленьких ребят»</dc:title>
  <dc:creator>user</dc:creator>
  <cp:lastModifiedBy>Татьяна Назарова</cp:lastModifiedBy>
  <cp:revision>86</cp:revision>
  <dcterms:created xsi:type="dcterms:W3CDTF">2014-01-31T08:52:41Z</dcterms:created>
  <dcterms:modified xsi:type="dcterms:W3CDTF">2015-06-25T11:56:00Z</dcterms:modified>
</cp:coreProperties>
</file>