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074.radikal.ru/1112/d5/bc72ed456255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s.photosight.ru/img/9/3ba/3583572_large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900igr.net/datas/nasekomye-i-ptitsy/Ptitsy-eimoj.files/0026-026-Bolshoj-pjostryj-djatel-zimoj-djatel-kuznets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stihi.ru/pics/2010/06/08/6134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g-2007-02.photosight.ru/13/1924023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nebswebs.com/wallpapers/3b98179a2c9868483d6d78f6563d4014/2618_1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g-fotki.yandex.ru/get/5303/balaxa555.5a9/0_6929e_de57df08_X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.allday.ru/b6/c1/cf/1292265434_animals_in_winter_01.jp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s52.radikal.ru/i135/1102/89/dfd23b4cad10.gi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allpaper.goodfon.ru/image/5132-800x600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ap.unsveta.com/images/26241cy320x480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hyperlink" Target="http://nppds.narod.ru/fauna/Lepus_timidus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g1.liveinternet.ru/images/attach/b/2/51/32/51032874_f_4827f6b7de43d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043.radikal.ru/0805/06/eeac772acd0f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g-fotki.yandex.ru/get/17/shmadtkovv.0/0_b0df_6bf89a56_XL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fotoparus.com/photogalery/animals/wild_animals/aves/21_PASSERIFORMES_TURDIDAE_Turdus_pilaris/slides/birds_feeding_Turdus_pilaris200810281208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980728"/>
            <a:ext cx="6172200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Природа  родного края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005064"/>
            <a:ext cx="6172200" cy="1371600"/>
          </a:xfrm>
        </p:spPr>
        <p:txBody>
          <a:bodyPr>
            <a:normAutofit fontScale="32500" lnSpcReduction="20000"/>
          </a:bodyPr>
          <a:lstStyle/>
          <a:p>
            <a:r>
              <a:rPr lang="ru-RU" dirty="0" smtClean="0"/>
              <a:t>                     </a:t>
            </a:r>
            <a:r>
              <a:rPr lang="ru-RU" sz="6200" dirty="0" smtClean="0"/>
              <a:t>Презентацию подготовила </a:t>
            </a:r>
          </a:p>
          <a:p>
            <a:r>
              <a:rPr lang="ru-RU" sz="6200" dirty="0" smtClean="0"/>
              <a:t>у</a:t>
            </a:r>
            <a:r>
              <a:rPr lang="ru-RU" sz="6200" dirty="0" smtClean="0"/>
              <a:t>ченица 4 класса</a:t>
            </a:r>
          </a:p>
          <a:p>
            <a:r>
              <a:rPr lang="ru-RU" sz="6200" dirty="0" err="1" smtClean="0"/>
              <a:t>Андрюкова</a:t>
            </a:r>
            <a:r>
              <a:rPr lang="ru-RU" sz="6200" dirty="0" smtClean="0"/>
              <a:t> Ксения</a:t>
            </a:r>
          </a:p>
          <a:p>
            <a:r>
              <a:rPr lang="ru-RU" sz="6200" dirty="0" smtClean="0"/>
              <a:t>МКОУ « </a:t>
            </a:r>
            <a:r>
              <a:rPr lang="ru-RU" sz="6200" dirty="0" err="1" smtClean="0"/>
              <a:t>Верхозинская</a:t>
            </a:r>
            <a:r>
              <a:rPr lang="ru-RU" sz="6200" dirty="0" smtClean="0"/>
              <a:t> </a:t>
            </a:r>
            <a:r>
              <a:rPr lang="ru-RU" sz="6200" dirty="0" err="1" smtClean="0"/>
              <a:t>оош</a:t>
            </a:r>
            <a:r>
              <a:rPr lang="ru-RU" sz="6200" dirty="0" smtClean="0"/>
              <a:t>»</a:t>
            </a:r>
            <a:r>
              <a:rPr lang="ru-RU" sz="6200" dirty="0" smtClean="0"/>
              <a:t>                     </a:t>
            </a:r>
            <a:endParaRPr lang="ru-RU" sz="6200" dirty="0" smtClean="0"/>
          </a:p>
          <a:p>
            <a:r>
              <a:rPr lang="ru-RU" dirty="0" smtClean="0"/>
              <a:t>             </a:t>
            </a:r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артинка 22 из 1999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744840"/>
            <a:ext cx="6176486" cy="534845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артинка 41 из 1999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36712"/>
            <a:ext cx="7963273" cy="530386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Картинка 56 из 1999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535" y="1196753"/>
            <a:ext cx="6769833" cy="506785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Картинка 69 из 1999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96753"/>
            <a:ext cx="6984775" cy="493008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Картинка 80 из 1999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45684"/>
            <a:ext cx="7643699" cy="494761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Картинка 115 из 1999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64246"/>
            <a:ext cx="7621116" cy="570511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mg-fotki.yandex.ru/get/5303/balaxa555.5a9/0_6929e_de57df08_X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92696"/>
            <a:ext cx="7981697" cy="5543806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           В начальной школе много времени отводится решению задач. Здесь особенно нужна наглядность на всем протяжении обучения, как важное средство развития более сложных форм конкретного мышления и формирования математических понятий. Начиная с первого класса, ребята должны научиться понимать задачу, поэтому учителю приходится рисовать иллюстрации, чертежи и рисунки к задаче, а это отнимает драгоценные учебные минуты, да и учителю приходится долго готовиться, чтобы сделать рисунок, а здесь достаточно щелчка мышки.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           В начальной школе много времени отводится решению задач. Здесь особенно нужна наглядность на всем протяжении обучения, как важное средство развития более сложных форм конкретного мышления и формирования математических понятий. Начиная с первого класса, ребята должны научиться понимать задачу, поэтому учителю приходится рисовать иллюстрации, чертежи и рисунки к задаче, а это отнимает драгоценные учебные минуты, да и учителю приходится долго готовиться, чтобы сделать рисунок, а здесь достаточно щелчка мышки.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188640"/>
            <a:ext cx="6172200" cy="2160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684584" y="6165304"/>
            <a:ext cx="197768" cy="209618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5124" name="Picture 4" descr="Картинка 365 из 1999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510781"/>
            <a:ext cx="4752528" cy="60638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/>
              <a:t>                                                   </a:t>
            </a:r>
            <a:r>
              <a:rPr lang="ru-RU" sz="7200" dirty="0" smtClean="0"/>
              <a:t>Зима</a:t>
            </a:r>
            <a:endParaRPr lang="ru-RU" sz="7200" dirty="0"/>
          </a:p>
        </p:txBody>
      </p:sp>
      <p:pic>
        <p:nvPicPr>
          <p:cNvPr id="4" name="i-main-pic" descr="Картинка 1 из 224204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763688" y="1988840"/>
            <a:ext cx="570547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Серебристые снежинки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684584" y="6693368"/>
            <a:ext cx="226368" cy="16463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074" name="Picture 2" descr="Картинка 103 из 22420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12776"/>
            <a:ext cx="6647664" cy="4976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548680"/>
            <a:ext cx="6172200" cy="1157514"/>
          </a:xfrm>
        </p:spPr>
        <p:txBody>
          <a:bodyPr/>
          <a:lstStyle/>
          <a:p>
            <a:r>
              <a:rPr lang="ru-RU" dirty="0" smtClean="0"/>
              <a:t>               Заяц- беляк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684584" y="6381328"/>
            <a:ext cx="144016" cy="128032"/>
          </a:xfrm>
        </p:spPr>
        <p:txBody>
          <a:bodyPr>
            <a:normAutofit/>
          </a:bodyPr>
          <a:lstStyle/>
          <a:p>
            <a:endParaRPr lang="ru-RU" sz="200" dirty="0"/>
          </a:p>
        </p:txBody>
      </p:sp>
      <p:pic>
        <p:nvPicPr>
          <p:cNvPr id="2050" name="Picture 2" descr="Картинка 66 из 22420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4664"/>
            <a:ext cx="3456384" cy="554461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052" name="Picture 4" descr="Картинка 14 из 1989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204864"/>
            <a:ext cx="2562225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74 из 22420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04664"/>
            <a:ext cx="4824536" cy="5773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а 17 из 1999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837523"/>
            <a:ext cx="7380909" cy="552529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а 20 из 1999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999641"/>
            <a:ext cx="6996144" cy="523726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Картинка 371 из 1999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870821"/>
            <a:ext cx="3816424" cy="573898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</TotalTime>
  <Words>187</Words>
  <Application>Microsoft Office PowerPoint</Application>
  <PresentationFormat>Экран (4:3)</PresentationFormat>
  <Paragraphs>12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      Природа  родного края</vt:lpstr>
      <vt:lpstr>                  </vt:lpstr>
      <vt:lpstr>                                                   Зима</vt:lpstr>
      <vt:lpstr>            Серебристые снежинки</vt:lpstr>
      <vt:lpstr>               Заяц- беляк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Природа родного края</dc:title>
  <cp:lastModifiedBy>www.PHILka.RU</cp:lastModifiedBy>
  <cp:revision>13</cp:revision>
  <dcterms:modified xsi:type="dcterms:W3CDTF">2012-03-13T16:57:22Z</dcterms:modified>
</cp:coreProperties>
</file>