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5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6949-5452-4DD1-89A9-F136288C485A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CBE4-FE62-47AD-A5C3-0E6820FC6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A84C-D679-4294-96BA-A6A65966DCDE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32D0-285B-4907-A330-4AB4DA881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8763-755A-4559-9BE4-E21149F9B918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EF972-AF1A-423F-A564-84290808D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F436-2E72-4BB4-AD66-6D5AADCA104D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9553-6A97-4B3C-97E3-A008C0533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8E85-5213-4890-9F4B-76456844C4A4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CBBE-6495-4A3A-9D10-43DD1A30F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FEDB-47DB-43B7-ABFE-F6CF2F3A120C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9778-028E-423C-B515-404515051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EC68D-EDF8-417B-9144-3181264FA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BF6-A043-4480-AB73-9E194BB1FFB0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A4E1-BB60-49AE-BBA5-F492B9D698E2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28C3-EAD8-4469-83B5-45C32E579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674F-AD95-4F09-94CD-51D58349B900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B66EC-C097-46AF-8518-ECB3CA290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8653-13BE-4997-9D4D-1C6C0F237BCF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B076-97F1-4273-A9D9-7808F8A53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0109-31A6-447B-96CA-667205B92EE7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224D-D1FC-4D52-A442-D282871AD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0CA4F-FFCE-4C4F-9C58-7E8CF2803322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777CE-D241-48B7-B1EC-CB1CA3AE2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000625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Автор: Новикова Сашенька</a:t>
            </a:r>
          </a:p>
          <a:p>
            <a:pPr eaLnBrk="1" hangingPunct="1">
              <a:defRPr/>
            </a:pPr>
            <a:r>
              <a:rPr lang="ru-RU" smtClean="0"/>
              <a:t>При участии всей моей семьи</a:t>
            </a:r>
            <a:endParaRPr lang="ru-RU" smtClean="0">
              <a:latin typeface="Arial" charset="0"/>
            </a:endParaRP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Учитель:  Пенкина Н.В.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mtClean="0">
                <a:solidFill>
                  <a:schemeClr val="tx2">
                    <a:lumMod val="50000"/>
                  </a:schemeClr>
                </a:solidFill>
              </a:rPr>
              <a:t>Моя малая Родина- город Владимир</a:t>
            </a:r>
            <a:endParaRPr lang="ru-RU" sz="5400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5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321675" cy="1992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700" y="36513"/>
            <a:ext cx="9278938" cy="2328862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286000"/>
            <a:ext cx="7072312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713" y="1066800"/>
            <a:ext cx="8321675" cy="1511300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Мои документы\семейное фото\дети и мы\День музеев 2013\IMG_0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38163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93838" y="493713"/>
            <a:ext cx="7497762" cy="495617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25" y="-66675"/>
            <a:ext cx="8747125" cy="2432050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86000"/>
            <a:ext cx="8358188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3" y="-195263"/>
            <a:ext cx="9009062" cy="1914526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625" y="6429375"/>
            <a:ext cx="8305800" cy="271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Успенский Собор.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Рисунок 4" descr="УспенскийСобор_20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714500"/>
            <a:ext cx="681513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3188" y="-268288"/>
            <a:ext cx="9223376" cy="3560763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57813" y="3643313"/>
            <a:ext cx="33575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Дмитриевский Собор. Фото 1912г.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357438"/>
            <a:ext cx="5005388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1138" y="354013"/>
            <a:ext cx="3816350" cy="4151312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52165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00" y="158750"/>
            <a:ext cx="9167813" cy="1919288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63" y="6143625"/>
            <a:ext cx="8305800" cy="514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Герб нашего города – Золотой Лев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143125"/>
            <a:ext cx="7000875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Мои документы\семейное фото\Детская\фотосессия\сестрички (все кадры)\IMG_9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443288"/>
            <a:ext cx="27368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97363" y="-60325"/>
            <a:ext cx="5078412" cy="3425825"/>
          </a:xfrm>
        </p:spPr>
      </p:pic>
      <p:pic>
        <p:nvPicPr>
          <p:cNvPr id="4" name="Подзаголовок 3"/>
          <p:cNvPicPr>
            <a:picLocks noGrp="1" noChangeArrowheads="1"/>
          </p:cNvPicPr>
          <p:nvPr>
            <p:ph type="subTitle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5588" y="2657475"/>
            <a:ext cx="5999162" cy="1871663"/>
          </a:xfrm>
        </p:spPr>
      </p:pic>
      <p:pic>
        <p:nvPicPr>
          <p:cNvPr id="2051" name="Picture 3" descr="D:\Мои документы\семейное фото\Праздники\Семейный новый год 2013\IMG_93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" y="661988"/>
            <a:ext cx="35448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7488" y="549275"/>
            <a:ext cx="3833812" cy="6027738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3" name="Picture 2" descr="D:\Мои документы\семейное фото\Праздники\выпускной из дс САшенька\IMG_4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41052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202</TotalTime>
  <Words>22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Constantia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 –  город Владимир</dc:title>
  <dc:creator>Efim</dc:creator>
  <cp:lastModifiedBy>Дмитрий</cp:lastModifiedBy>
  <cp:revision>24</cp:revision>
  <dcterms:created xsi:type="dcterms:W3CDTF">2012-10-15T15:44:19Z</dcterms:created>
  <dcterms:modified xsi:type="dcterms:W3CDTF">2015-06-29T18:41:17Z</dcterms:modified>
</cp:coreProperties>
</file>