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72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F4CC12-714A-4160-93F1-0A5FADFFE62F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A96980-40CE-4CD1-8001-55F4886AF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99215A-BCD6-45C0-89FD-DEDAB0A51F7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E74B1-CC39-423E-823A-D48E612EBAE3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C3C98-0DC3-4F35-B84F-B65933E9EF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430E-C7AB-4279-AB71-B17DAC6C0CE4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0577-A5B1-4478-A640-BEBBE124AB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55D3-37F6-404D-9BD7-FAD17935D306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5DD6-A35A-48A8-824C-E5535B5AB0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8B9D6-2D6E-4B2E-92BB-BD0E8765B18F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6DE7E-208D-4BDA-BB89-3801C372C0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AFE4-2BA1-45BB-A913-AEC2A07333AF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25FE-7187-44EC-AAA1-2EF2F8687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2EA1-4265-44E9-986A-0A822602FE26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4E4D-C5B4-4E45-813F-47AD705704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5469-371A-42E5-8B1C-667FE9803C1F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996E-9943-49E0-A5F3-C43A9C18CC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12E9-2AF2-4CFC-A4F5-1ACED06E8B4A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C48AA-EA34-445F-89AC-147A980BAF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E2376-FEA3-4F64-9D8D-8B0FCA62B62C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9689-1B39-46EA-97C6-440196F788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F2A43-2541-4BE3-B2E5-848F571BA0A8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E42A0-23A6-4C9D-9C07-BEDC96F5FD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EF43-07D3-4EE2-8F10-E762B5C06FE3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F5A0-9F86-443A-A38B-1D212198CE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C8EEB4-893A-4453-97E5-7873B9B484E3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663CA4-44DC-455B-AED0-59896675AD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2881312"/>
          </a:xfrm>
        </p:spPr>
        <p:txBody>
          <a:bodyPr/>
          <a:lstStyle/>
          <a:p>
            <a:r>
              <a:rPr lang="ru-RU" sz="4000" b="1" smtClean="0"/>
              <a:t>Проект «Домашние животные»</a:t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3200" smtClean="0"/>
              <a:t>ученицы 1-А класса</a:t>
            </a:r>
            <a:br>
              <a:rPr lang="ru-RU" sz="3200" smtClean="0"/>
            </a:br>
            <a:r>
              <a:rPr lang="ru-RU" sz="3200" smtClean="0"/>
              <a:t>МАОУ «СОШ № 36» г. Владимира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b="1" smtClean="0"/>
              <a:t>Новиковой Александры</a:t>
            </a:r>
          </a:p>
        </p:txBody>
      </p:sp>
      <p:sp>
        <p:nvSpPr>
          <p:cNvPr id="27653" name="Rectangle 5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endParaRPr lang="ru-RU" smtClean="0">
              <a:solidFill>
                <a:schemeClr val="tx1"/>
              </a:solidFill>
            </a:endParaRPr>
          </a:p>
          <a:p>
            <a:endParaRPr lang="ru-RU" smtClean="0">
              <a:solidFill>
                <a:schemeClr val="tx1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Учитель: Пенкина Н.В.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>
                <a:solidFill>
                  <a:srgbClr val="FF0000"/>
                </a:solidFill>
              </a:rPr>
              <a:t>Диверсионные собаки </a:t>
            </a:r>
            <a:r>
              <a:rPr lang="ru-RU" sz="2400" smtClean="0"/>
              <a:t>занимались подрывом мостов и немецких поездов.</a:t>
            </a:r>
          </a:p>
        </p:txBody>
      </p:sp>
      <p:pic>
        <p:nvPicPr>
          <p:cNvPr id="23554" name="Рисунок 2" descr="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3188" y="1412875"/>
            <a:ext cx="64801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Про некоторых героев хочу рассказать отдельно. </a:t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Немецкая </a:t>
            </a:r>
            <a:r>
              <a:rPr lang="ru-RU" sz="2400" b="1" dirty="0">
                <a:solidFill>
                  <a:srgbClr val="FF0000"/>
                </a:solidFill>
              </a:rPr>
              <a:t>овчарка </a:t>
            </a:r>
            <a:r>
              <a:rPr lang="ru-RU" sz="2400" b="1" dirty="0" err="1">
                <a:solidFill>
                  <a:srgbClr val="FF0000"/>
                </a:solidFill>
              </a:rPr>
              <a:t>Джульбарс</a:t>
            </a:r>
            <a:r>
              <a:rPr lang="ru-RU" sz="2400" dirty="0"/>
              <a:t> </a:t>
            </a:r>
            <a:r>
              <a:rPr lang="ru-RU" sz="2400" dirty="0" smtClean="0"/>
              <a:t>– единственная </a:t>
            </a:r>
            <a:r>
              <a:rPr lang="ru-RU" sz="2400" dirty="0"/>
              <a:t>собака, награжденная медалью «За боевые заслуги». Благодаря его отличному чутью было разминировано </a:t>
            </a:r>
            <a:r>
              <a:rPr lang="ru-RU" sz="2400" dirty="0" smtClean="0"/>
              <a:t>огромное количество архитектурных памятников по всей Европе.</a:t>
            </a:r>
            <a:br>
              <a:rPr lang="ru-RU" sz="2400" dirty="0" smtClean="0"/>
            </a:br>
            <a:r>
              <a:rPr lang="ru-RU" sz="2400" dirty="0" err="1" smtClean="0"/>
              <a:t>Джульбарс</a:t>
            </a:r>
            <a:r>
              <a:rPr lang="ru-RU" sz="2400" dirty="0" smtClean="0"/>
              <a:t> должен был принял </a:t>
            </a:r>
            <a:r>
              <a:rPr lang="ru-RU" sz="2400" dirty="0"/>
              <a:t>участие в параде на Красной </a:t>
            </a:r>
            <a:r>
              <a:rPr lang="ru-RU" sz="2400" dirty="0" smtClean="0"/>
              <a:t>площади после войны. Но незадолго </a:t>
            </a:r>
            <a:r>
              <a:rPr lang="ru-RU" sz="2400" dirty="0"/>
              <a:t>до Парада Победы </a:t>
            </a:r>
            <a:r>
              <a:rPr lang="ru-RU" sz="2400" dirty="0" err="1" smtClean="0"/>
              <a:t>Джульбарс</a:t>
            </a:r>
            <a:r>
              <a:rPr lang="ru-RU" sz="2400" dirty="0" smtClean="0"/>
              <a:t> </a:t>
            </a:r>
            <a:r>
              <a:rPr lang="ru-RU" sz="2400" dirty="0"/>
              <a:t>получил </a:t>
            </a:r>
            <a:r>
              <a:rPr lang="ru-RU" sz="2400" dirty="0" smtClean="0"/>
              <a:t>ранение. Тогда было принято решение нести собаку на руках. </a:t>
            </a:r>
            <a:endParaRPr lang="ru-RU" sz="2400" dirty="0"/>
          </a:p>
        </p:txBody>
      </p:sp>
      <p:pic>
        <p:nvPicPr>
          <p:cNvPr id="24578" name="Рисунок 3" descr="4ad2b75696da.jpg">
            <a:hlinkClick r:id="rId2" tooltip="&quot;Внешняя ссылка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9475" y="2924175"/>
            <a:ext cx="47625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Рядовой </a:t>
            </a:r>
            <a:r>
              <a:rPr lang="ru-RU" sz="2400" dirty="0" smtClean="0"/>
              <a:t>Дмитрий </a:t>
            </a:r>
            <a:r>
              <a:rPr lang="ru-RU" sz="2400" dirty="0" err="1"/>
              <a:t>Трохов</a:t>
            </a:r>
            <a:r>
              <a:rPr lang="ru-RU" sz="2400" dirty="0"/>
              <a:t> за три года на собачьей упряжке во главе с </a:t>
            </a:r>
            <a:r>
              <a:rPr lang="ru-RU" sz="2400" b="1" dirty="0">
                <a:solidFill>
                  <a:srgbClr val="FF0000"/>
                </a:solidFill>
              </a:rPr>
              <a:t>лайкой Бобиком</a:t>
            </a:r>
            <a:r>
              <a:rPr lang="ru-RU" sz="2400" dirty="0"/>
              <a:t> </a:t>
            </a:r>
            <a:r>
              <a:rPr lang="ru-RU" sz="2400" dirty="0" smtClean="0"/>
              <a:t>спасли более 1000 </a:t>
            </a:r>
            <a:r>
              <a:rPr lang="ru-RU" sz="2400" dirty="0"/>
              <a:t>раненых.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25602" name="Рисунок 2" descr="73b699822136.jpg">
            <a:hlinkClick r:id="rId2" tooltip="&quot;Внешняя ссылка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2125" y="1484313"/>
            <a:ext cx="5624513" cy="394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91513" cy="1157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Собаки, которые участвовали в войне, </a:t>
            </a:r>
            <a:r>
              <a:rPr lang="ru-RU" sz="2400" dirty="0"/>
              <a:t>далеко не все были породистыми</a:t>
            </a:r>
            <a:r>
              <a:rPr lang="ru-RU" sz="2400" dirty="0" smtClean="0"/>
              <a:t>.</a:t>
            </a:r>
            <a:r>
              <a:rPr lang="ru-RU" sz="2400" dirty="0"/>
              <a:t> Особо следует </a:t>
            </a:r>
            <a:r>
              <a:rPr lang="ru-RU" sz="2400" dirty="0" smtClean="0"/>
              <a:t>сказать о </a:t>
            </a:r>
            <a:r>
              <a:rPr lang="ru-RU" sz="2400" dirty="0"/>
              <a:t>«</a:t>
            </a:r>
            <a:r>
              <a:rPr lang="ru-RU" sz="2400" dirty="0" smtClean="0"/>
              <a:t>дворняжках». Их </a:t>
            </a:r>
            <a:r>
              <a:rPr lang="ru-RU" sz="2400" dirty="0"/>
              <a:t>называли «добровольцами</a:t>
            </a:r>
            <a:r>
              <a:rPr lang="ru-RU" sz="2400" dirty="0" smtClean="0"/>
              <a:t>». Они  </a:t>
            </a:r>
            <a:r>
              <a:rPr lang="ru-RU" sz="2400" dirty="0"/>
              <a:t>вывозили раненых, </a:t>
            </a:r>
            <a:r>
              <a:rPr lang="ru-RU" sz="2400" dirty="0" smtClean="0"/>
              <a:t> </a:t>
            </a:r>
            <a:r>
              <a:rPr lang="ru-RU" sz="2400" dirty="0"/>
              <a:t>бросались навстречу немецким танкам и старательно разыскивали мины. 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26626" name="Рисунок 2" descr="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2420938"/>
            <a:ext cx="568960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539750" y="549275"/>
            <a:ext cx="7772400" cy="1470025"/>
          </a:xfrm>
        </p:spPr>
        <p:txBody>
          <a:bodyPr/>
          <a:lstStyle/>
          <a:p>
            <a:r>
              <a:rPr lang="ru-RU" b="1" smtClean="0"/>
              <a:t>Собаки герои</a:t>
            </a:r>
          </a:p>
        </p:txBody>
      </p:sp>
      <p:pic>
        <p:nvPicPr>
          <p:cNvPr id="14338" name="Рисунок 3" descr="parad-pobed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844675"/>
            <a:ext cx="6481763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Я хочу рассказать о собаках, которые героически сражались во время Великой Отечественной Войны. Они спасли очень много человеческих жизней.</a:t>
            </a:r>
            <a:endParaRPr lang="ru-RU" sz="2800" dirty="0"/>
          </a:p>
        </p:txBody>
      </p:sp>
      <p:pic>
        <p:nvPicPr>
          <p:cNvPr id="15362" name="Рисунок 2" descr="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462088"/>
            <a:ext cx="6075363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ru-RU" sz="2400" dirty="0"/>
              <a:t>Наши собаки несли самую разную </a:t>
            </a:r>
            <a:r>
              <a:rPr lang="ru-RU" sz="2400" dirty="0" smtClean="0"/>
              <a:t>службу.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Были </a:t>
            </a:r>
            <a:r>
              <a:rPr lang="ru-RU" sz="2400" dirty="0" smtClean="0">
                <a:solidFill>
                  <a:srgbClr val="FF0000"/>
                </a:solidFill>
              </a:rPr>
              <a:t>ездовые собаки</a:t>
            </a:r>
            <a:r>
              <a:rPr lang="ru-RU" sz="2400" dirty="0" smtClean="0"/>
              <a:t>. Они подвозили </a:t>
            </a:r>
            <a:r>
              <a:rPr lang="ru-RU" sz="2400" dirty="0"/>
              <a:t>на небольших телегах боеприпасы и </a:t>
            </a:r>
            <a:r>
              <a:rPr lang="ru-RU" sz="2400" dirty="0" smtClean="0"/>
              <a:t>увозили </a:t>
            </a:r>
            <a:r>
              <a:rPr lang="ru-RU" sz="2400" dirty="0"/>
              <a:t>на них же </a:t>
            </a:r>
            <a:r>
              <a:rPr lang="ru-RU" sz="2400" dirty="0" smtClean="0"/>
              <a:t>раненых </a:t>
            </a:r>
            <a:r>
              <a:rPr lang="ru-RU" sz="2400" dirty="0"/>
              <a:t>солдат. </a:t>
            </a:r>
          </a:p>
        </p:txBody>
      </p:sp>
      <p:pic>
        <p:nvPicPr>
          <p:cNvPr id="17410" name="Рисунок 2" descr="ezdov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144713"/>
            <a:ext cx="62642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Собаки-связисты</a:t>
            </a:r>
            <a:r>
              <a:rPr lang="ru-RU" sz="2400" dirty="0" smtClean="0"/>
              <a:t>. Они доставляли </a:t>
            </a:r>
            <a:r>
              <a:rPr lang="ru-RU" sz="2400" dirty="0"/>
              <a:t>важные поручения и донесения через самое пекло боевых действий.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8434" name="Рисунок 2" descr="svazist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84313"/>
            <a:ext cx="68421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Собаки-миноискатели</a:t>
            </a:r>
            <a:r>
              <a:rPr lang="ru-RU" sz="2400" dirty="0"/>
              <a:t>. Это была одна из самых </a:t>
            </a:r>
            <a:r>
              <a:rPr lang="ru-RU" sz="2400" dirty="0" smtClean="0"/>
              <a:t>нужных </a:t>
            </a:r>
            <a:r>
              <a:rPr lang="ru-RU" sz="2400" dirty="0"/>
              <a:t>собачьих «профессий». Благодаря им было обнаружено и обезврежено около 4 млн. мин, </a:t>
            </a:r>
            <a:r>
              <a:rPr lang="ru-RU" sz="2400" dirty="0" smtClean="0"/>
              <a:t> </a:t>
            </a:r>
            <a:r>
              <a:rPr lang="ru-RU" sz="2400" dirty="0"/>
              <a:t>и прочих боеприпасов.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9458" name="Рисунок 3" descr="minoiska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362075"/>
            <a:ext cx="40417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обаки-санитары</a:t>
            </a:r>
            <a:r>
              <a:rPr lang="ru-RU" sz="2400" dirty="0" smtClean="0"/>
              <a:t> </a:t>
            </a:r>
            <a:r>
              <a:rPr lang="ru-RU" sz="2400" dirty="0"/>
              <a:t>отыскивали в лесах и болотах наших раненых бойцов и приводили к ним </a:t>
            </a:r>
            <a:r>
              <a:rPr lang="ru-RU" sz="2400" dirty="0" smtClean="0"/>
              <a:t>помощь</a:t>
            </a:r>
            <a:r>
              <a:rPr lang="ru-RU" sz="2400" dirty="0"/>
              <a:t>. К тому же они таскали на себе небольшие рюкзачки </a:t>
            </a:r>
            <a:r>
              <a:rPr lang="ru-RU" sz="2400" dirty="0" smtClean="0"/>
              <a:t>с медикаментами</a:t>
            </a:r>
            <a:r>
              <a:rPr lang="ru-RU" sz="2400" dirty="0"/>
              <a:t>, </a:t>
            </a:r>
            <a:r>
              <a:rPr lang="ru-RU" sz="2400" dirty="0" smtClean="0"/>
              <a:t>чтобы раненые могли сами оказать себе первую помощь.</a:t>
            </a:r>
            <a:endParaRPr lang="ru-RU" sz="2400" dirty="0"/>
          </a:p>
        </p:txBody>
      </p:sp>
      <p:pic>
        <p:nvPicPr>
          <p:cNvPr id="20482" name="Рисунок 2" descr="sani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916113"/>
            <a:ext cx="5435600" cy="465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обаки - истребители танков</a:t>
            </a:r>
            <a:r>
              <a:rPr lang="ru-RU" sz="2400" dirty="0"/>
              <a:t>. </a:t>
            </a:r>
            <a:r>
              <a:rPr lang="ru-RU" sz="2400" dirty="0" smtClean="0"/>
              <a:t>Этих </a:t>
            </a:r>
            <a:r>
              <a:rPr lang="ru-RU" sz="2400" dirty="0"/>
              <a:t>собак готовили к одному-единственному заданию в их жизни – подрыву вражеских танков. Для этого их тренировали не бояться подлезать под движущиеся танки. Перед заданием на них одевали специальные мешки с </a:t>
            </a:r>
            <a:r>
              <a:rPr lang="ru-RU" sz="2400" dirty="0" smtClean="0"/>
              <a:t>минами. </a:t>
            </a:r>
            <a:r>
              <a:rPr lang="ru-RU" sz="2400" dirty="0"/>
              <a:t>И как только собака оказывалась под </a:t>
            </a:r>
            <a:r>
              <a:rPr lang="ru-RU" sz="2400" dirty="0" smtClean="0"/>
              <a:t>танком, </a:t>
            </a:r>
            <a:r>
              <a:rPr lang="ru-RU" sz="2400" dirty="0"/>
              <a:t>мина взрывалась. </a:t>
            </a:r>
          </a:p>
        </p:txBody>
      </p:sp>
      <p:pic>
        <p:nvPicPr>
          <p:cNvPr id="21506" name="Рисунок 2" descr="istrebi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784475"/>
            <a:ext cx="590391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обаки разведчики </a:t>
            </a:r>
            <a:r>
              <a:rPr lang="ru-RU" sz="2400" dirty="0" smtClean="0"/>
              <a:t>помогали </a:t>
            </a:r>
            <a:r>
              <a:rPr lang="ru-RU" sz="2400" dirty="0"/>
              <a:t>нашим разведчикам успешно проходить через </a:t>
            </a:r>
            <a:r>
              <a:rPr lang="ru-RU" sz="2400" dirty="0" smtClean="0"/>
              <a:t>линию фронта. </a:t>
            </a:r>
            <a:r>
              <a:rPr lang="ru-RU" sz="2400" dirty="0"/>
              <a:t>Также они </a:t>
            </a:r>
            <a:r>
              <a:rPr lang="ru-RU" sz="2400" dirty="0" smtClean="0"/>
              <a:t>помогали </a:t>
            </a:r>
            <a:r>
              <a:rPr lang="ru-RU" sz="2400" dirty="0"/>
              <a:t>при захвате «языка».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22530" name="Рисунок 2" descr="razvedchi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412875"/>
            <a:ext cx="7056437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298</Words>
  <Application>Microsoft Office PowerPoint</Application>
  <PresentationFormat>Экран (4:3)</PresentationFormat>
  <Paragraphs>17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Calibri</vt:lpstr>
      <vt:lpstr>Arial</vt:lpstr>
      <vt:lpstr>Тема Office</vt:lpstr>
      <vt:lpstr>Проект «Домашние животные»  ученицы 1-А класса МАОУ «СОШ № 36» г. Владимира  Новиковой Александры</vt:lpstr>
      <vt:lpstr>Собаки герои</vt:lpstr>
      <vt:lpstr>Я хочу рассказать о собаках, которые героически сражались во время Великой Отечественной Войны. Они спасли очень много человеческих жизней.</vt:lpstr>
      <vt:lpstr>Наши собаки несли самую разную службу. Были ездовые собаки. Они подвозили на небольших телегах боеприпасы и увозили на них же раненых солдат. </vt:lpstr>
      <vt:lpstr>Собаки-связисты. Они доставляли важные поручения и донесения через самое пекло боевых действий.  </vt:lpstr>
      <vt:lpstr>Собаки-миноискатели. Это была одна из самых нужных собачьих «профессий». Благодаря им было обнаружено и обезврежено около 4 млн. мин,  и прочих боеприпасов. </vt:lpstr>
      <vt:lpstr>Собаки-санитары отыскивали в лесах и болотах наших раненых бойцов и приводили к ним помощь. К тому же они таскали на себе небольшие рюкзачки с медикаментами, чтобы раненые могли сами оказать себе первую помощь.</vt:lpstr>
      <vt:lpstr>Собаки - истребители танков. Этих собак готовили к одному-единственному заданию в их жизни – подрыву вражеских танков. Для этого их тренировали не бояться подлезать под движущиеся танки. Перед заданием на них одевали специальные мешки с минами. И как только собака оказывалась под танком, мина взрывалась. </vt:lpstr>
      <vt:lpstr>Собаки разведчики помогали нашим разведчикам успешно проходить через линию фронта. Также они помогали при захвате «языка». </vt:lpstr>
      <vt:lpstr>Диверсионные собаки занимались подрывом мостов и немецких поездов.</vt:lpstr>
      <vt:lpstr>Про некоторых героев хочу рассказать отдельно.  Немецкая овчарка Джульбарс – единственная собака, награжденная медалью «За боевые заслуги». Благодаря его отличному чутью было разминировано огромное количество архитектурных памятников по всей Европе. Джульбарс должен был принял участие в параде на Красной площади после войны. Но незадолго до Парада Победы Джульбарс получил ранение. Тогда было принято решение нести собаку на руках. </vt:lpstr>
      <vt:lpstr>Рядовой Дмитрий Трохов за три года на собачьей упряжке во главе с лайкой Бобиком спасли более 1000 раненых. </vt:lpstr>
      <vt:lpstr>Собаки, которые участвовали в войне, далеко не все были породистыми. Особо следует сказать о «дворняжках». Их называли «добровольцами». Они  вывозили раненых,  бросались навстречу немецким танкам и старательно разыскивали мины. 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Собаки герои</dc:title>
  <dc:creator>andrey</dc:creator>
  <cp:lastModifiedBy>Дмитрий</cp:lastModifiedBy>
  <cp:revision>20</cp:revision>
  <dcterms:created xsi:type="dcterms:W3CDTF">2013-12-02T19:17:17Z</dcterms:created>
  <dcterms:modified xsi:type="dcterms:W3CDTF">2015-06-29T20:19:14Z</dcterms:modified>
</cp:coreProperties>
</file>