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6" r:id="rId3"/>
    <p:sldId id="257" r:id="rId4"/>
    <p:sldId id="259" r:id="rId5"/>
    <p:sldId id="286" r:id="rId6"/>
    <p:sldId id="287" r:id="rId7"/>
    <p:sldId id="288" r:id="rId8"/>
    <p:sldId id="289" r:id="rId9"/>
    <p:sldId id="262" r:id="rId10"/>
    <p:sldId id="295" r:id="rId11"/>
    <p:sldId id="264" r:id="rId12"/>
    <p:sldId id="291" r:id="rId13"/>
    <p:sldId id="294" r:id="rId14"/>
    <p:sldId id="290" r:id="rId15"/>
    <p:sldId id="29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5" r:id="rId24"/>
    <p:sldId id="282" r:id="rId25"/>
    <p:sldId id="283" r:id="rId26"/>
    <p:sldId id="274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03D0-4161-4CED-9658-643288FACFFE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36DC-1F37-40DA-B592-9D02E708D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03D0-4161-4CED-9658-643288FACFFE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36DC-1F37-40DA-B592-9D02E708D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03D0-4161-4CED-9658-643288FACFFE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36DC-1F37-40DA-B592-9D02E708D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03D0-4161-4CED-9658-643288FACFFE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36DC-1F37-40DA-B592-9D02E708D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03D0-4161-4CED-9658-643288FACFFE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36DC-1F37-40DA-B592-9D02E708D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03D0-4161-4CED-9658-643288FACFFE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36DC-1F37-40DA-B592-9D02E708D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03D0-4161-4CED-9658-643288FACFFE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36DC-1F37-40DA-B592-9D02E708D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03D0-4161-4CED-9658-643288FACFFE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36DC-1F37-40DA-B592-9D02E708D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03D0-4161-4CED-9658-643288FACFFE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36DC-1F37-40DA-B592-9D02E708D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03D0-4161-4CED-9658-643288FACFFE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36DC-1F37-40DA-B592-9D02E708D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03D0-4161-4CED-9658-643288FACFFE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36DC-1F37-40DA-B592-9D02E708D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E03D0-4161-4CED-9658-643288FACFFE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736DC-1F37-40DA-B592-9D02E708D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8"/>
            <a:ext cx="853207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«Пальчиковые тренажеры»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детей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аннего возраста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7465" y="4077072"/>
            <a:ext cx="552426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Выполнила:</a:t>
            </a:r>
          </a:p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Низамова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Танзиля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Халиловна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32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оспитатель 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МБДОУ «ДС ОВ «Улыбка»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8194" name="Picture 2" descr="F:\садик\фото Рябинка 2014-2015\игры\DSCN1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94491" y="0"/>
            <a:ext cx="9238490" cy="85561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Дидактическое пособие</a:t>
            </a:r>
          </a:p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«Фигурки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Геометрические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фигуры из тканей разных фактур.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Застежки-тренажеры такие как: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пуговица-петля, прорезная петля,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крючок, петля,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завязывание на бант, липучка.</a:t>
            </a:r>
          </a:p>
          <a:p>
            <a:pPr algn="ctr"/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8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125" name="Picture 5" descr="G:\DCIM\101NIKON\DSCN23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620688"/>
            <a:ext cx="3934381" cy="5472608"/>
          </a:xfrm>
          <a:prstGeom prst="rect">
            <a:avLst/>
          </a:prstGeom>
          <a:noFill/>
        </p:spPr>
      </p:pic>
      <p:pic>
        <p:nvPicPr>
          <p:cNvPr id="10" name="Picture 3" descr="G:\DCIM\101NIKON\DSCN23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620688"/>
            <a:ext cx="4155859" cy="5582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садик\фото Рябинка 2014-2015\игры\DSCN18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836712"/>
            <a:ext cx="5904437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Пальчиковый </a:t>
            </a:r>
          </a:p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тренажер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сказке</a:t>
            </a:r>
          </a:p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«Колобок»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6146" name="Picture 2" descr="G:\DCIM\101NIKON\DSCN2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1492" y="908720"/>
            <a:ext cx="8772573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1105" y="332656"/>
            <a:ext cx="8932895" cy="547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Веселый разноцветный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конструктор</a:t>
            </a:r>
          </a:p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«Создай картинку»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состоит из вязаных крючком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еталей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пуговицами и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прорезными петельками.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садик\фото Рябинка 2014-2015\игры\DSCN2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0528" y="0"/>
            <a:ext cx="9324528" cy="69933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садик\фото Рябинка 2014-2015\игры\DSCN2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23594" y="188640"/>
            <a:ext cx="6453433" cy="72943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Комплект 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альчиковых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ренажеров:</a:t>
            </a:r>
          </a:p>
          <a:p>
            <a:pPr algn="ctr"/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годы, Фрукты,</a:t>
            </a:r>
          </a:p>
          <a:p>
            <a:pPr algn="ctr"/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вощи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 съемные детали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липучках.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base"/>
            <a:r>
              <a:rPr lang="ru-RU" sz="4000" b="1" i="1" dirty="0">
                <a:solidFill>
                  <a:srgbClr val="00B050"/>
                </a:solidFill>
              </a:rPr>
              <a:t> </a:t>
            </a:r>
            <a:r>
              <a:rPr lang="ru-RU" sz="4000" b="1" i="1" dirty="0">
                <a:solidFill>
                  <a:srgbClr val="0070C0"/>
                </a:solidFill>
              </a:rPr>
              <a:t>«Игра пронизывает всю жизнь ребёнка. Это норма даже тогда, когда малыш делает серьёзное дело. У него есть страсть, и её надо удовлетворить. Более того, следует пропитать этой игрой всю его жизнь. Вся его жизнь – это игра». </a:t>
            </a:r>
            <a:endParaRPr lang="ru-RU" sz="4000" b="1" dirty="0">
              <a:solidFill>
                <a:srgbClr val="0070C0"/>
              </a:solidFill>
            </a:endParaRPr>
          </a:p>
          <a:p>
            <a:r>
              <a:rPr lang="ru-RU" sz="4000" b="1" dirty="0">
                <a:solidFill>
                  <a:srgbClr val="0070C0"/>
                </a:solidFill>
              </a:rPr>
              <a:t>                                                                                             А.С. Макаренко.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садик\фото Рябинка 2014-2015\игры\DSCN2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722908" cy="72921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садик\фото Рябинка 2014-2015\игры\DSCN21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45541"/>
            <a:ext cx="9471388" cy="71035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садик\фото Рябинка 2014-2015\игры\DSCN21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81199" y="-531440"/>
            <a:ext cx="9852587" cy="73894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садик\фото Рябинка 2014-2015\игры\DSCN2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722908" cy="72921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садик\фото Рябинка 2014-2015\игры\DSCN21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722908" cy="729218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садик\фото Рябинка 2014-2015\игры\DSCN2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722908" cy="72921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8024" y="332656"/>
            <a:ext cx="45336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Варим супчик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овощной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Очень </a:t>
            </a:r>
            <a:r>
              <a:rPr lang="ru-RU" b="1" dirty="0">
                <a:solidFill>
                  <a:srgbClr val="0070C0"/>
                </a:solidFill>
              </a:rPr>
              <a:t>важно, чтобы жизнь малышей была разнообразной, богатой впечатлениями. Особое значение в раннем детстве приобретают эмоции. Эмоциональная сфера оказывает большое влияние и на формирование познавательных способностей детей. Заставить малыша смотреть или слушать невозможно, однако заинтересовать его можно многим, поэтому в обучении </a:t>
            </a:r>
            <a:r>
              <a:rPr lang="ru-RU" b="1" dirty="0" smtClean="0">
                <a:solidFill>
                  <a:srgbClr val="0070C0"/>
                </a:solidFill>
              </a:rPr>
              <a:t>детей, особенно раннего возраста, особую </a:t>
            </a:r>
            <a:r>
              <a:rPr lang="ru-RU" b="1" dirty="0">
                <a:solidFill>
                  <a:srgbClr val="0070C0"/>
                </a:solidFill>
              </a:rPr>
              <a:t>роль играют положительные эмоции.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628800"/>
            <a:ext cx="64107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ВНИМАНИЕ!!!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smtClean="0">
                <a:solidFill>
                  <a:srgbClr val="0070C0"/>
                </a:solidFill>
              </a:rPr>
              <a:t>Дидактические </a:t>
            </a:r>
            <a:r>
              <a:rPr lang="ru-RU" b="1" dirty="0" smtClean="0">
                <a:solidFill>
                  <a:srgbClr val="0070C0"/>
                </a:solidFill>
              </a:rPr>
              <a:t>пособия(пальчиковые тренажеры) ручной работы развивают в детях: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70C0"/>
                </a:solidFill>
              </a:rPr>
              <a:t>з</a:t>
            </a:r>
            <a:r>
              <a:rPr lang="ru-RU" b="1" dirty="0" smtClean="0">
                <a:solidFill>
                  <a:srgbClr val="0070C0"/>
                </a:solidFill>
              </a:rPr>
              <a:t>рительное восприятие </a:t>
            </a:r>
            <a:r>
              <a:rPr lang="ru-RU" b="1" dirty="0">
                <a:solidFill>
                  <a:srgbClr val="0070C0"/>
                </a:solidFill>
              </a:rPr>
              <a:t>цвета, формы, </a:t>
            </a:r>
            <a:r>
              <a:rPr lang="ru-RU" b="1" dirty="0" smtClean="0">
                <a:solidFill>
                  <a:srgbClr val="0070C0"/>
                </a:solidFill>
              </a:rPr>
              <a:t>величины;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</a:rPr>
              <a:t>тактильное восприятие;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</a:rPr>
              <a:t>ручную </a:t>
            </a:r>
            <a:r>
              <a:rPr lang="ru-RU" b="1" dirty="0">
                <a:solidFill>
                  <a:srgbClr val="0070C0"/>
                </a:solidFill>
              </a:rPr>
              <a:t>и пальцевую </a:t>
            </a:r>
            <a:r>
              <a:rPr lang="ru-RU" b="1" dirty="0" smtClean="0">
                <a:solidFill>
                  <a:srgbClr val="0070C0"/>
                </a:solidFill>
              </a:rPr>
              <a:t>моторику;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</a:rPr>
              <a:t>навыки аккуратности;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</a:rPr>
              <a:t>логическое </a:t>
            </a:r>
            <a:r>
              <a:rPr lang="ru-RU" b="1" dirty="0">
                <a:solidFill>
                  <a:srgbClr val="0070C0"/>
                </a:solidFill>
              </a:rPr>
              <a:t>мышление, мыслительные операции анализа, синтеза и </a:t>
            </a:r>
            <a:r>
              <a:rPr lang="ru-RU" b="1" dirty="0" smtClean="0">
                <a:solidFill>
                  <a:srgbClr val="0070C0"/>
                </a:solidFill>
              </a:rPr>
              <a:t>сравнения;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</a:rPr>
              <a:t>усидчивость;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</a:rPr>
              <a:t>речь.</a:t>
            </a:r>
          </a:p>
          <a:p>
            <a:pPr>
              <a:buFont typeface="Wingdings" pitchFamily="2" charset="2"/>
              <a:buChar char="ü"/>
            </a:pP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32656"/>
            <a:ext cx="7457105" cy="547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Комплект пальчиковых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Тренажеров</a:t>
            </a:r>
          </a:p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«Времена года»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содержит съемные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етали на пуговицах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липучках.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028" name="Picture 4" descr="G:\DCIM\101NIKON\DSCN23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721393"/>
            <a:ext cx="8229600" cy="428357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63887" y="188640"/>
            <a:ext cx="21199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ВЕСНА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2050" name="Picture 2" descr="G:\DCIM\101NIKON\DSCN2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412776"/>
            <a:ext cx="8172400" cy="47627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74153" y="260648"/>
            <a:ext cx="1752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ЛЕТО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074" name="Picture 2" descr="G:\DCIM\101NIKON\DSCN2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844824"/>
            <a:ext cx="7884562" cy="40571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88786" y="620688"/>
            <a:ext cx="2178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098" name="Picture 2" descr="G:\DCIM\101NIKON\DSCN23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717366"/>
            <a:ext cx="8229600" cy="42916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68188" y="548680"/>
            <a:ext cx="1996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садик\фото Рябинка 2014-2015\игры\DSCN2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0528" y="0"/>
            <a:ext cx="9722908" cy="72921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272</Words>
  <Application>Microsoft Office PowerPoint</Application>
  <PresentationFormat>Экран (4:3)</PresentationFormat>
  <Paragraphs>59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14</cp:revision>
  <dcterms:created xsi:type="dcterms:W3CDTF">2015-05-16T08:51:28Z</dcterms:created>
  <dcterms:modified xsi:type="dcterms:W3CDTF">2015-06-08T10:35:10Z</dcterms:modified>
</cp:coreProperties>
</file>